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 id="2147483652" r:id="rId4"/>
    <p:sldMasterId id="2147483653" r:id="rId5"/>
    <p:sldMasterId id="2147483654" r:id="rId6"/>
    <p:sldMasterId id="2147483655" r:id="rId7"/>
    <p:sldMasterId id="2147483656" r:id="rId8"/>
    <p:sldMasterId id="2147483657" r:id="rId9"/>
    <p:sldMasterId id="2147483658" r:id="rId10"/>
    <p:sldMasterId id="2147483659" r:id="rId11"/>
    <p:sldMasterId id="2147483660" r:id="rId12"/>
    <p:sldMasterId id="2147483661" r:id="rId13"/>
    <p:sldMasterId id="2147483662" r:id="rId14"/>
    <p:sldMasterId id="2147483663" r:id="rId15"/>
    <p:sldMasterId id="2147483664" r:id="rId16"/>
    <p:sldMasterId id="2147483665" r:id="rId17"/>
    <p:sldMasterId id="2147483924" r:id="rId18"/>
  </p:sldMasterIdLst>
  <p:notesMasterIdLst>
    <p:notesMasterId r:id="rId47"/>
  </p:notesMasterIdLst>
  <p:sldIdLst>
    <p:sldId id="284" r:id="rId19"/>
    <p:sldId id="286" r:id="rId20"/>
    <p:sldId id="285" r:id="rId21"/>
    <p:sldId id="283" r:id="rId22"/>
    <p:sldId id="258" r:id="rId23"/>
    <p:sldId id="290" r:id="rId24"/>
    <p:sldId id="259" r:id="rId25"/>
    <p:sldId id="291" r:id="rId26"/>
    <p:sldId id="287" r:id="rId27"/>
    <p:sldId id="260" r:id="rId28"/>
    <p:sldId id="262" r:id="rId29"/>
    <p:sldId id="263" r:id="rId30"/>
    <p:sldId id="264" r:id="rId31"/>
    <p:sldId id="265" r:id="rId32"/>
    <p:sldId id="267" r:id="rId33"/>
    <p:sldId id="269" r:id="rId34"/>
    <p:sldId id="271" r:id="rId35"/>
    <p:sldId id="272" r:id="rId36"/>
    <p:sldId id="273" r:id="rId37"/>
    <p:sldId id="274" r:id="rId38"/>
    <p:sldId id="275" r:id="rId39"/>
    <p:sldId id="276" r:id="rId40"/>
    <p:sldId id="277" r:id="rId41"/>
    <p:sldId id="278" r:id="rId42"/>
    <p:sldId id="279" r:id="rId43"/>
    <p:sldId id="281" r:id="rId44"/>
    <p:sldId id="292" r:id="rId45"/>
    <p:sldId id="293" r:id="rId46"/>
  </p:sldIdLst>
  <p:sldSz cx="9144000" cy="6858000" type="screen4x3"/>
  <p:notesSz cx="6858000" cy="9144000"/>
  <p:defaultTextStyle>
    <a:defPPr>
      <a:defRPr lang="en-GB"/>
    </a:defPPr>
    <a:lvl1pPr algn="l" defTabSz="449263" rtl="0" eaLnBrk="0" fontAlgn="base" hangingPunct="0">
      <a:spcBef>
        <a:spcPct val="0"/>
      </a:spcBef>
      <a:spcAft>
        <a:spcPct val="0"/>
      </a:spcAft>
      <a:defRPr kern="1200">
        <a:solidFill>
          <a:schemeClr val="bg1"/>
        </a:solidFill>
        <a:latin typeface="Calibri" panose="020F0502020204030204" pitchFamily="34" charset="0"/>
        <a:ea typeface="+mn-ea"/>
        <a:cs typeface="DejaVu Sans" charset="0"/>
      </a:defRPr>
    </a:lvl1pPr>
    <a:lvl2pPr marL="742950" indent="-285750" algn="l" defTabSz="449263" rtl="0" eaLnBrk="0" fontAlgn="base" hangingPunct="0">
      <a:spcBef>
        <a:spcPct val="0"/>
      </a:spcBef>
      <a:spcAft>
        <a:spcPct val="0"/>
      </a:spcAft>
      <a:defRPr kern="1200">
        <a:solidFill>
          <a:schemeClr val="bg1"/>
        </a:solidFill>
        <a:latin typeface="Calibri" panose="020F0502020204030204" pitchFamily="34" charset="0"/>
        <a:ea typeface="+mn-ea"/>
        <a:cs typeface="DejaVu Sans" charset="0"/>
      </a:defRPr>
    </a:lvl2pPr>
    <a:lvl3pPr marL="1143000" indent="-228600" algn="l" defTabSz="449263" rtl="0" eaLnBrk="0" fontAlgn="base" hangingPunct="0">
      <a:spcBef>
        <a:spcPct val="0"/>
      </a:spcBef>
      <a:spcAft>
        <a:spcPct val="0"/>
      </a:spcAft>
      <a:defRPr kern="1200">
        <a:solidFill>
          <a:schemeClr val="bg1"/>
        </a:solidFill>
        <a:latin typeface="Calibri" panose="020F0502020204030204" pitchFamily="34" charset="0"/>
        <a:ea typeface="+mn-ea"/>
        <a:cs typeface="DejaVu Sans" charset="0"/>
      </a:defRPr>
    </a:lvl3pPr>
    <a:lvl4pPr marL="1600200" indent="-228600" algn="l" defTabSz="449263" rtl="0" eaLnBrk="0" fontAlgn="base" hangingPunct="0">
      <a:spcBef>
        <a:spcPct val="0"/>
      </a:spcBef>
      <a:spcAft>
        <a:spcPct val="0"/>
      </a:spcAft>
      <a:defRPr kern="1200">
        <a:solidFill>
          <a:schemeClr val="bg1"/>
        </a:solidFill>
        <a:latin typeface="Calibri" panose="020F0502020204030204" pitchFamily="34" charset="0"/>
        <a:ea typeface="+mn-ea"/>
        <a:cs typeface="DejaVu Sans" charset="0"/>
      </a:defRPr>
    </a:lvl4pPr>
    <a:lvl5pPr marL="2057400" indent="-228600" algn="l" defTabSz="449263" rtl="0" eaLnBrk="0" fontAlgn="base" hangingPunct="0">
      <a:spcBef>
        <a:spcPct val="0"/>
      </a:spcBef>
      <a:spcAft>
        <a:spcPct val="0"/>
      </a:spcAft>
      <a:defRPr kern="1200">
        <a:solidFill>
          <a:schemeClr val="bg1"/>
        </a:solidFill>
        <a:latin typeface="Calibri" panose="020F0502020204030204" pitchFamily="34" charset="0"/>
        <a:ea typeface="+mn-ea"/>
        <a:cs typeface="DejaVu Sans" charset="0"/>
      </a:defRPr>
    </a:lvl5pPr>
    <a:lvl6pPr marL="2286000" algn="l" defTabSz="914400" rtl="0" eaLnBrk="1" latinLnBrk="0" hangingPunct="1">
      <a:defRPr kern="1200">
        <a:solidFill>
          <a:schemeClr val="bg1"/>
        </a:solidFill>
        <a:latin typeface="Calibri" panose="020F0502020204030204" pitchFamily="34" charset="0"/>
        <a:ea typeface="+mn-ea"/>
        <a:cs typeface="DejaVu Sans" charset="0"/>
      </a:defRPr>
    </a:lvl6pPr>
    <a:lvl7pPr marL="2743200" algn="l" defTabSz="914400" rtl="0" eaLnBrk="1" latinLnBrk="0" hangingPunct="1">
      <a:defRPr kern="1200">
        <a:solidFill>
          <a:schemeClr val="bg1"/>
        </a:solidFill>
        <a:latin typeface="Calibri" panose="020F0502020204030204" pitchFamily="34" charset="0"/>
        <a:ea typeface="+mn-ea"/>
        <a:cs typeface="DejaVu Sans" charset="0"/>
      </a:defRPr>
    </a:lvl7pPr>
    <a:lvl8pPr marL="3200400" algn="l" defTabSz="914400" rtl="0" eaLnBrk="1" latinLnBrk="0" hangingPunct="1">
      <a:defRPr kern="1200">
        <a:solidFill>
          <a:schemeClr val="bg1"/>
        </a:solidFill>
        <a:latin typeface="Calibri" panose="020F0502020204030204" pitchFamily="34" charset="0"/>
        <a:ea typeface="+mn-ea"/>
        <a:cs typeface="DejaVu Sans" charset="0"/>
      </a:defRPr>
    </a:lvl8pPr>
    <a:lvl9pPr marL="3657600" algn="l" defTabSz="914400" rtl="0" eaLnBrk="1" latinLnBrk="0" hangingPunct="1">
      <a:defRPr kern="1200">
        <a:solidFill>
          <a:schemeClr val="bg1"/>
        </a:solidFill>
        <a:latin typeface="Calibri" panose="020F0502020204030204" pitchFamily="34" charset="0"/>
        <a:ea typeface="+mn-ea"/>
        <a:cs typeface="DejaVu Sans"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81117F-202E-EB86-CCCD-F8B2874B851D}" v="2428" dt="2021-04-14T09:20:05.1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600" y="40"/>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microsoft.com/office/2015/10/relationships/revisionInfo" Target="revisionInfo.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20" Type="http://schemas.openxmlformats.org/officeDocument/2006/relationships/slide" Target="slides/slide2.xml"/><Relationship Id="rId41"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MAL PARAJULI" userId="S::bimal.parajuli2020@vitstudent.ac.in::36e1179c-9ad8-4c55-9ab2-d71ff3298a6a" providerId="AD" clId="Web-{7681117F-202E-EB86-CCCD-F8B2874B851D}"/>
    <pc:docChg chg="addSld delSld modSld">
      <pc:chgData name="BIMAL PARAJULI" userId="S::bimal.parajuli2020@vitstudent.ac.in::36e1179c-9ad8-4c55-9ab2-d71ff3298a6a" providerId="AD" clId="Web-{7681117F-202E-EB86-CCCD-F8B2874B851D}" dt="2021-04-14T09:20:01.057" v="1502" actId="20577"/>
      <pc:docMkLst>
        <pc:docMk/>
      </pc:docMkLst>
      <pc:sldChg chg="del">
        <pc:chgData name="BIMAL PARAJULI" userId="S::bimal.parajuli2020@vitstudent.ac.in::36e1179c-9ad8-4c55-9ab2-d71ff3298a6a" providerId="AD" clId="Web-{7681117F-202E-EB86-CCCD-F8B2874B851D}" dt="2021-04-14T07:29:15.650" v="4"/>
        <pc:sldMkLst>
          <pc:docMk/>
          <pc:sldMk cId="0" sldId="256"/>
        </pc:sldMkLst>
      </pc:sldChg>
      <pc:sldChg chg="addSp modSp del mod setBg setClrOvrMap">
        <pc:chgData name="BIMAL PARAJULI" userId="S::bimal.parajuli2020@vitstudent.ac.in::36e1179c-9ad8-4c55-9ab2-d71ff3298a6a" providerId="AD" clId="Web-{7681117F-202E-EB86-CCCD-F8B2874B851D}" dt="2021-04-14T08:30:17.991" v="710"/>
        <pc:sldMkLst>
          <pc:docMk/>
          <pc:sldMk cId="0" sldId="257"/>
        </pc:sldMkLst>
        <pc:spChg chg="add">
          <ac:chgData name="BIMAL PARAJULI" userId="S::bimal.parajuli2020@vitstudent.ac.in::36e1179c-9ad8-4c55-9ab2-d71ff3298a6a" providerId="AD" clId="Web-{7681117F-202E-EB86-CCCD-F8B2874B851D}" dt="2021-04-14T07:42:06.321" v="193"/>
          <ac:spMkLst>
            <pc:docMk/>
            <pc:sldMk cId="0" sldId="257"/>
            <ac:spMk id="75" creationId="{B32DC26D-8B9B-4CC1-B3CC-D3EA0FB162CD}"/>
          </ac:spMkLst>
        </pc:spChg>
        <pc:spChg chg="mod">
          <ac:chgData name="BIMAL PARAJULI" userId="S::bimal.parajuli2020@vitstudent.ac.in::36e1179c-9ad8-4c55-9ab2-d71ff3298a6a" providerId="AD" clId="Web-{7681117F-202E-EB86-CCCD-F8B2874B851D}" dt="2021-04-14T08:30:09.600" v="709" actId="20577"/>
          <ac:spMkLst>
            <pc:docMk/>
            <pc:sldMk cId="0" sldId="257"/>
            <ac:spMk id="26626" creationId="{6F11FE05-CF30-49EC-8D79-40E9A9A11431}"/>
          </ac:spMkLst>
        </pc:spChg>
        <pc:spChg chg="mod">
          <ac:chgData name="BIMAL PARAJULI" userId="S::bimal.parajuli2020@vitstudent.ac.in::36e1179c-9ad8-4c55-9ab2-d71ff3298a6a" providerId="AD" clId="Web-{7681117F-202E-EB86-CCCD-F8B2874B851D}" dt="2021-04-14T07:42:06.321" v="193"/>
          <ac:spMkLst>
            <pc:docMk/>
            <pc:sldMk cId="0" sldId="257"/>
            <ac:spMk id="26627" creationId="{8ABBE980-FF18-405A-9569-AF3DF104E6B6}"/>
          </ac:spMkLst>
        </pc:spChg>
        <pc:picChg chg="add">
          <ac:chgData name="BIMAL PARAJULI" userId="S::bimal.parajuli2020@vitstudent.ac.in::36e1179c-9ad8-4c55-9ab2-d71ff3298a6a" providerId="AD" clId="Web-{7681117F-202E-EB86-CCCD-F8B2874B851D}" dt="2021-04-14T07:42:06.321" v="193"/>
          <ac:picMkLst>
            <pc:docMk/>
            <pc:sldMk cId="0" sldId="257"/>
            <ac:picMk id="26629" creationId="{5E542C68-9E9F-485D-A9D9-456DC9F0A3DF}"/>
          </ac:picMkLst>
        </pc:picChg>
        <pc:cxnChg chg="add">
          <ac:chgData name="BIMAL PARAJULI" userId="S::bimal.parajuli2020@vitstudent.ac.in::36e1179c-9ad8-4c55-9ab2-d71ff3298a6a" providerId="AD" clId="Web-{7681117F-202E-EB86-CCCD-F8B2874B851D}" dt="2021-04-14T07:42:06.321" v="193"/>
          <ac:cxnSpMkLst>
            <pc:docMk/>
            <pc:sldMk cId="0" sldId="257"/>
            <ac:cxnSpMk id="73" creationId="{15F1CC53-719A-4763-BF30-5E25A63CEF3C}"/>
          </ac:cxnSpMkLst>
        </pc:cxnChg>
        <pc:cxnChg chg="add">
          <ac:chgData name="BIMAL PARAJULI" userId="S::bimal.parajuli2020@vitstudent.ac.in::36e1179c-9ad8-4c55-9ab2-d71ff3298a6a" providerId="AD" clId="Web-{7681117F-202E-EB86-CCCD-F8B2874B851D}" dt="2021-04-14T07:42:06.321" v="193"/>
          <ac:cxnSpMkLst>
            <pc:docMk/>
            <pc:sldMk cId="0" sldId="257"/>
            <ac:cxnSpMk id="77" creationId="{FBB7ADC3-53A0-44F2-914A-78CADAF33411}"/>
          </ac:cxnSpMkLst>
        </pc:cxnChg>
      </pc:sldChg>
      <pc:sldChg chg="addSp delSp modSp mod setBg addAnim delAnim">
        <pc:chgData name="BIMAL PARAJULI" userId="S::bimal.parajuli2020@vitstudent.ac.in::36e1179c-9ad8-4c55-9ab2-d71ff3298a6a" providerId="AD" clId="Web-{7681117F-202E-EB86-CCCD-F8B2874B851D}" dt="2021-04-14T07:45:30.871" v="219" actId="20577"/>
        <pc:sldMkLst>
          <pc:docMk/>
          <pc:sldMk cId="0" sldId="258"/>
        </pc:sldMkLst>
        <pc:spChg chg="add mod">
          <ac:chgData name="BIMAL PARAJULI" userId="S::bimal.parajuli2020@vitstudent.ac.in::36e1179c-9ad8-4c55-9ab2-d71ff3298a6a" providerId="AD" clId="Web-{7681117F-202E-EB86-CCCD-F8B2874B851D}" dt="2021-04-14T07:45:17.934" v="215" actId="20577"/>
          <ac:spMkLst>
            <pc:docMk/>
            <pc:sldMk cId="0" sldId="258"/>
            <ac:spMk id="9" creationId="{29CA2802-0CCE-47BA-BF24-80DF9D3AE9EA}"/>
          </ac:spMkLst>
        </pc:spChg>
        <pc:spChg chg="add mod">
          <ac:chgData name="BIMAL PARAJULI" userId="S::bimal.parajuli2020@vitstudent.ac.in::36e1179c-9ad8-4c55-9ab2-d71ff3298a6a" providerId="AD" clId="Web-{7681117F-202E-EB86-CCCD-F8B2874B851D}" dt="2021-04-14T07:45:30.871" v="219" actId="20577"/>
          <ac:spMkLst>
            <pc:docMk/>
            <pc:sldMk cId="0" sldId="258"/>
            <ac:spMk id="11" creationId="{98F0A1FE-FDDA-4C7F-A20B-10CC148C5CC5}"/>
          </ac:spMkLst>
        </pc:spChg>
        <pc:spChg chg="add">
          <ac:chgData name="BIMAL PARAJULI" userId="S::bimal.parajuli2020@vitstudent.ac.in::36e1179c-9ad8-4c55-9ab2-d71ff3298a6a" providerId="AD" clId="Web-{7681117F-202E-EB86-CCCD-F8B2874B851D}" dt="2021-04-14T07:43:46.119" v="207"/>
          <ac:spMkLst>
            <pc:docMk/>
            <pc:sldMk cId="0" sldId="258"/>
            <ac:spMk id="72" creationId="{C1DD1A8A-57D5-4A81-AD04-532B043C5611}"/>
          </ac:spMkLst>
        </pc:spChg>
        <pc:spChg chg="add">
          <ac:chgData name="BIMAL PARAJULI" userId="S::bimal.parajuli2020@vitstudent.ac.in::36e1179c-9ad8-4c55-9ab2-d71ff3298a6a" providerId="AD" clId="Web-{7681117F-202E-EB86-CCCD-F8B2874B851D}" dt="2021-04-14T07:43:46.119" v="207"/>
          <ac:spMkLst>
            <pc:docMk/>
            <pc:sldMk cId="0" sldId="258"/>
            <ac:spMk id="74" creationId="{007891EC-4501-44ED-A8C8-B11B6DB767AB}"/>
          </ac:spMkLst>
        </pc:spChg>
        <pc:spChg chg="add del">
          <ac:chgData name="BIMAL PARAJULI" userId="S::bimal.parajuli2020@vitstudent.ac.in::36e1179c-9ad8-4c55-9ab2-d71ff3298a6a" providerId="AD" clId="Web-{7681117F-202E-EB86-CCCD-F8B2874B851D}" dt="2021-04-14T07:43:43.088" v="204"/>
          <ac:spMkLst>
            <pc:docMk/>
            <pc:sldMk cId="0" sldId="258"/>
            <ac:spMk id="22532" creationId="{4160AC0F-FFD1-4962-B39D-DF0328A08F4B}"/>
          </ac:spMkLst>
        </pc:spChg>
        <pc:spChg chg="mod">
          <ac:chgData name="BIMAL PARAJULI" userId="S::bimal.parajuli2020@vitstudent.ac.in::36e1179c-9ad8-4c55-9ab2-d71ff3298a6a" providerId="AD" clId="Web-{7681117F-202E-EB86-CCCD-F8B2874B851D}" dt="2021-04-14T07:44:03.010" v="211" actId="1076"/>
          <ac:spMkLst>
            <pc:docMk/>
            <pc:sldMk cId="0" sldId="258"/>
            <ac:spMk id="28674" creationId="{5CCFF9D2-7A79-4482-B952-CAD28E6490A4}"/>
          </ac:spMkLst>
        </pc:spChg>
        <pc:spChg chg="add del">
          <ac:chgData name="BIMAL PARAJULI" userId="S::bimal.parajuli2020@vitstudent.ac.in::36e1179c-9ad8-4c55-9ab2-d71ff3298a6a" providerId="AD" clId="Web-{7681117F-202E-EB86-CCCD-F8B2874B851D}" dt="2021-04-14T07:43:43.088" v="206"/>
          <ac:spMkLst>
            <pc:docMk/>
            <pc:sldMk cId="0" sldId="258"/>
            <ac:spMk id="28675" creationId="{AD401136-F46A-4DAA-BB0D-7CBBD65C6D42}"/>
          </ac:spMkLst>
        </pc:spChg>
        <pc:picChg chg="add">
          <ac:chgData name="BIMAL PARAJULI" userId="S::bimal.parajuli2020@vitstudent.ac.in::36e1179c-9ad8-4c55-9ab2-d71ff3298a6a" providerId="AD" clId="Web-{7681117F-202E-EB86-CCCD-F8B2874B851D}" dt="2021-04-14T07:44:34.152" v="212"/>
          <ac:picMkLst>
            <pc:docMk/>
            <pc:sldMk cId="0" sldId="258"/>
            <ac:picMk id="10" creationId="{5C988CE0-8492-468E-8EC7-DBA6422F38DB}"/>
          </ac:picMkLst>
        </pc:picChg>
        <pc:picChg chg="add del">
          <ac:chgData name="BIMAL PARAJULI" userId="S::bimal.parajuli2020@vitstudent.ac.in::36e1179c-9ad8-4c55-9ab2-d71ff3298a6a" providerId="AD" clId="Web-{7681117F-202E-EB86-CCCD-F8B2874B851D}" dt="2021-04-14T07:43:43.088" v="205"/>
          <ac:picMkLst>
            <pc:docMk/>
            <pc:sldMk cId="0" sldId="258"/>
            <ac:picMk id="28676" creationId="{2052A4F7-644B-43D8-9A2A-14CE73B34A04}"/>
          </ac:picMkLst>
        </pc:picChg>
        <pc:picChg chg="add">
          <ac:chgData name="BIMAL PARAJULI" userId="S::bimal.parajuli2020@vitstudent.ac.in::36e1179c-9ad8-4c55-9ab2-d71ff3298a6a" providerId="AD" clId="Web-{7681117F-202E-EB86-CCCD-F8B2874B851D}" dt="2021-04-14T07:43:46.119" v="207"/>
          <ac:picMkLst>
            <pc:docMk/>
            <pc:sldMk cId="0" sldId="258"/>
            <ac:picMk id="28677" creationId="{DA074A6F-6B22-434D-A10F-4AC09B67AE7B}"/>
          </ac:picMkLst>
        </pc:picChg>
      </pc:sldChg>
      <pc:sldChg chg="modSp del">
        <pc:chgData name="BIMAL PARAJULI" userId="S::bimal.parajuli2020@vitstudent.ac.in::36e1179c-9ad8-4c55-9ab2-d71ff3298a6a" providerId="AD" clId="Web-{7681117F-202E-EB86-CCCD-F8B2874B851D}" dt="2021-04-14T09:12:25.563" v="1238"/>
        <pc:sldMkLst>
          <pc:docMk/>
          <pc:sldMk cId="0" sldId="261"/>
        </pc:sldMkLst>
        <pc:spChg chg="mod">
          <ac:chgData name="BIMAL PARAJULI" userId="S::bimal.parajuli2020@vitstudent.ac.in::36e1179c-9ad8-4c55-9ab2-d71ff3298a6a" providerId="AD" clId="Web-{7681117F-202E-EB86-CCCD-F8B2874B851D}" dt="2021-04-14T08:25:27.047" v="705" actId="14100"/>
          <ac:spMkLst>
            <pc:docMk/>
            <pc:sldMk cId="0" sldId="261"/>
            <ac:spMk id="25603" creationId="{51899873-D619-4DF3-B0AB-0D1FC3B6BDC6}"/>
          </ac:spMkLst>
        </pc:spChg>
      </pc:sldChg>
      <pc:sldChg chg="addSp delSp modSp mod setBg setClrOvrMap">
        <pc:chgData name="BIMAL PARAJULI" userId="S::bimal.parajuli2020@vitstudent.ac.in::36e1179c-9ad8-4c55-9ab2-d71ff3298a6a" providerId="AD" clId="Web-{7681117F-202E-EB86-CCCD-F8B2874B851D}" dt="2021-04-14T09:12:52.392" v="1241"/>
        <pc:sldMkLst>
          <pc:docMk/>
          <pc:sldMk cId="0" sldId="262"/>
        </pc:sldMkLst>
        <pc:spChg chg="add del">
          <ac:chgData name="BIMAL PARAJULI" userId="S::bimal.parajuli2020@vitstudent.ac.in::36e1179c-9ad8-4c55-9ab2-d71ff3298a6a" providerId="AD" clId="Web-{7681117F-202E-EB86-CCCD-F8B2874B851D}" dt="2021-04-14T09:12:52.392" v="1241"/>
          <ac:spMkLst>
            <pc:docMk/>
            <pc:sldMk cId="0" sldId="262"/>
            <ac:spMk id="71" creationId="{FB5B0058-AF13-4859-B429-4EDDE2A26F7F}"/>
          </ac:spMkLst>
        </pc:spChg>
        <pc:spChg chg="add del">
          <ac:chgData name="BIMAL PARAJULI" userId="S::bimal.parajuli2020@vitstudent.ac.in::36e1179c-9ad8-4c55-9ab2-d71ff3298a6a" providerId="AD" clId="Web-{7681117F-202E-EB86-CCCD-F8B2874B851D}" dt="2021-04-14T09:12:52.392" v="1241"/>
          <ac:spMkLst>
            <pc:docMk/>
            <pc:sldMk cId="0" sldId="262"/>
            <ac:spMk id="73" creationId="{81BD432D-FAB3-4B5D-BF27-4DA7C75B3238}"/>
          </ac:spMkLst>
        </pc:spChg>
        <pc:spChg chg="add del">
          <ac:chgData name="BIMAL PARAJULI" userId="S::bimal.parajuli2020@vitstudent.ac.in::36e1179c-9ad8-4c55-9ab2-d71ff3298a6a" providerId="AD" clId="Web-{7681117F-202E-EB86-CCCD-F8B2874B851D}" dt="2021-04-14T09:12:52.376" v="1240"/>
          <ac:spMkLst>
            <pc:docMk/>
            <pc:sldMk cId="0" sldId="262"/>
            <ac:spMk id="135" creationId="{26BDCA6B-3C9C-4213-A0D9-30BD5F0B073E}"/>
          </ac:spMkLst>
        </pc:spChg>
        <pc:spChg chg="add del">
          <ac:chgData name="BIMAL PARAJULI" userId="S::bimal.parajuli2020@vitstudent.ac.in::36e1179c-9ad8-4c55-9ab2-d71ff3298a6a" providerId="AD" clId="Web-{7681117F-202E-EB86-CCCD-F8B2874B851D}" dt="2021-04-14T09:12:52.376" v="1240"/>
          <ac:spMkLst>
            <pc:docMk/>
            <pc:sldMk cId="0" sldId="262"/>
            <ac:spMk id="137" creationId="{FDA12F62-867F-4684-B28B-E085D09DCC06}"/>
          </ac:spMkLst>
        </pc:spChg>
        <pc:spChg chg="add">
          <ac:chgData name="BIMAL PARAJULI" userId="S::bimal.parajuli2020@vitstudent.ac.in::36e1179c-9ad8-4c55-9ab2-d71ff3298a6a" providerId="AD" clId="Web-{7681117F-202E-EB86-CCCD-F8B2874B851D}" dt="2021-04-14T09:12:52.392" v="1241"/>
          <ac:spMkLst>
            <pc:docMk/>
            <pc:sldMk cId="0" sldId="262"/>
            <ac:spMk id="139" creationId="{277EF58E-5654-4C05-91E1-051658CCCD86}"/>
          </ac:spMkLst>
        </pc:spChg>
        <pc:spChg chg="add">
          <ac:chgData name="BIMAL PARAJULI" userId="S::bimal.parajuli2020@vitstudent.ac.in::36e1179c-9ad8-4c55-9ab2-d71ff3298a6a" providerId="AD" clId="Web-{7681117F-202E-EB86-CCCD-F8B2874B851D}" dt="2021-04-14T09:12:52.392" v="1241"/>
          <ac:spMkLst>
            <pc:docMk/>
            <pc:sldMk cId="0" sldId="262"/>
            <ac:spMk id="141" creationId="{EF0486BD-9355-4C9F-B84E-29D308A263BE}"/>
          </ac:spMkLst>
        </pc:spChg>
        <pc:spChg chg="add">
          <ac:chgData name="BIMAL PARAJULI" userId="S::bimal.parajuli2020@vitstudent.ac.in::36e1179c-9ad8-4c55-9ab2-d71ff3298a6a" providerId="AD" clId="Web-{7681117F-202E-EB86-CCCD-F8B2874B851D}" dt="2021-04-14T09:12:52.392" v="1241"/>
          <ac:spMkLst>
            <pc:docMk/>
            <pc:sldMk cId="0" sldId="262"/>
            <ac:spMk id="143" creationId="{51440359-9D97-4CE1-8BD3-19308E040465}"/>
          </ac:spMkLst>
        </pc:spChg>
        <pc:spChg chg="add">
          <ac:chgData name="BIMAL PARAJULI" userId="S::bimal.parajuli2020@vitstudent.ac.in::36e1179c-9ad8-4c55-9ab2-d71ff3298a6a" providerId="AD" clId="Web-{7681117F-202E-EB86-CCCD-F8B2874B851D}" dt="2021-04-14T09:12:52.392" v="1241"/>
          <ac:spMkLst>
            <pc:docMk/>
            <pc:sldMk cId="0" sldId="262"/>
            <ac:spMk id="145" creationId="{0C7F9830-10E7-405D-AA27-19575930F15D}"/>
          </ac:spMkLst>
        </pc:spChg>
        <pc:spChg chg="mod">
          <ac:chgData name="BIMAL PARAJULI" userId="S::bimal.parajuli2020@vitstudent.ac.in::36e1179c-9ad8-4c55-9ab2-d71ff3298a6a" providerId="AD" clId="Web-{7681117F-202E-EB86-CCCD-F8B2874B851D}" dt="2021-04-14T09:12:52.392" v="1241"/>
          <ac:spMkLst>
            <pc:docMk/>
            <pc:sldMk cId="0" sldId="262"/>
            <ac:spMk id="36866" creationId="{A2B7354C-E42D-47B5-8362-82FCCC0C4A0B}"/>
          </ac:spMkLst>
        </pc:spChg>
        <pc:spChg chg="del">
          <ac:chgData name="BIMAL PARAJULI" userId="S::bimal.parajuli2020@vitstudent.ac.in::36e1179c-9ad8-4c55-9ab2-d71ff3298a6a" providerId="AD" clId="Web-{7681117F-202E-EB86-CCCD-F8B2874B851D}" dt="2021-04-14T07:46:54.967" v="221"/>
          <ac:spMkLst>
            <pc:docMk/>
            <pc:sldMk cId="0" sldId="262"/>
            <ac:spMk id="36867" creationId="{65BCF6EE-1820-4BF3-93E8-738BB3643000}"/>
          </ac:spMkLst>
        </pc:spChg>
        <pc:spChg chg="del">
          <ac:chgData name="BIMAL PARAJULI" userId="S::bimal.parajuli2020@vitstudent.ac.in::36e1179c-9ad8-4c55-9ab2-d71ff3298a6a" providerId="AD" clId="Web-{7681117F-202E-EB86-CCCD-F8B2874B851D}" dt="2021-04-14T07:46:48.842" v="220"/>
          <ac:spMkLst>
            <pc:docMk/>
            <pc:sldMk cId="0" sldId="262"/>
            <ac:spMk id="36868" creationId="{B47B3408-74A5-4C8C-8C01-03415C872941}"/>
          </ac:spMkLst>
        </pc:spChg>
        <pc:spChg chg="add">
          <ac:chgData name="BIMAL PARAJULI" userId="S::bimal.parajuli2020@vitstudent.ac.in::36e1179c-9ad8-4c55-9ab2-d71ff3298a6a" providerId="AD" clId="Web-{7681117F-202E-EB86-CCCD-F8B2874B851D}" dt="2021-04-14T09:12:52.392" v="1241"/>
          <ac:spMkLst>
            <pc:docMk/>
            <pc:sldMk cId="0" sldId="262"/>
            <ac:spMk id="36869" creationId="{B82EE72E-7E8F-4034-A2DE-8B01C722752F}"/>
          </ac:spMkLst>
        </pc:spChg>
        <pc:spChg chg="add">
          <ac:chgData name="BIMAL PARAJULI" userId="S::bimal.parajuli2020@vitstudent.ac.in::36e1179c-9ad8-4c55-9ab2-d71ff3298a6a" providerId="AD" clId="Web-{7681117F-202E-EB86-CCCD-F8B2874B851D}" dt="2021-04-14T09:12:52.392" v="1241"/>
          <ac:spMkLst>
            <pc:docMk/>
            <pc:sldMk cId="0" sldId="262"/>
            <ac:spMk id="36870" creationId="{02EDC4CB-FA76-4333-89CF-8A2D4F27C633}"/>
          </ac:spMkLst>
        </pc:spChg>
        <pc:cxnChg chg="add del">
          <ac:chgData name="BIMAL PARAJULI" userId="S::bimal.parajuli2020@vitstudent.ac.in::36e1179c-9ad8-4c55-9ab2-d71ff3298a6a" providerId="AD" clId="Web-{7681117F-202E-EB86-CCCD-F8B2874B851D}" dt="2021-04-14T09:12:52.392" v="1241"/>
          <ac:cxnSpMkLst>
            <pc:docMk/>
            <pc:sldMk cId="0" sldId="262"/>
            <ac:cxnSpMk id="75" creationId="{E6D6B450-4278-45B8-88C7-C061710E3C7E}"/>
          </ac:cxnSpMkLst>
        </pc:cxnChg>
        <pc:cxnChg chg="add del">
          <ac:chgData name="BIMAL PARAJULI" userId="S::bimal.parajuli2020@vitstudent.ac.in::36e1179c-9ad8-4c55-9ab2-d71ff3298a6a" providerId="AD" clId="Web-{7681117F-202E-EB86-CCCD-F8B2874B851D}" dt="2021-04-14T09:12:52.392" v="1241"/>
          <ac:cxnSpMkLst>
            <pc:docMk/>
            <pc:sldMk cId="0" sldId="262"/>
            <ac:cxnSpMk id="77" creationId="{74234A4C-A256-4139-A5F4-27078F0D6796}"/>
          </ac:cxnSpMkLst>
        </pc:cxnChg>
      </pc:sldChg>
      <pc:sldChg chg="modSp">
        <pc:chgData name="BIMAL PARAJULI" userId="S::bimal.parajuli2020@vitstudent.ac.in::36e1179c-9ad8-4c55-9ab2-d71ff3298a6a" providerId="AD" clId="Web-{7681117F-202E-EB86-CCCD-F8B2874B851D}" dt="2021-04-14T08:53:56.179" v="770" actId="20577"/>
        <pc:sldMkLst>
          <pc:docMk/>
          <pc:sldMk cId="0" sldId="263"/>
        </pc:sldMkLst>
        <pc:spChg chg="mod">
          <ac:chgData name="BIMAL PARAJULI" userId="S::bimal.parajuli2020@vitstudent.ac.in::36e1179c-9ad8-4c55-9ab2-d71ff3298a6a" providerId="AD" clId="Web-{7681117F-202E-EB86-CCCD-F8B2874B851D}" dt="2021-04-14T08:53:56.179" v="770" actId="20577"/>
          <ac:spMkLst>
            <pc:docMk/>
            <pc:sldMk cId="0" sldId="263"/>
            <ac:spMk id="38917" creationId="{00DE8D31-04B0-4F85-9674-8F638EA9C8E4}"/>
          </ac:spMkLst>
        </pc:spChg>
      </pc:sldChg>
      <pc:sldChg chg="addSp modSp mod setBg setClrOvrMap">
        <pc:chgData name="BIMAL PARAJULI" userId="S::bimal.parajuli2020@vitstudent.ac.in::36e1179c-9ad8-4c55-9ab2-d71ff3298a6a" providerId="AD" clId="Web-{7681117F-202E-EB86-CCCD-F8B2874B851D}" dt="2021-04-14T07:55:13.789" v="388" actId="14100"/>
        <pc:sldMkLst>
          <pc:docMk/>
          <pc:sldMk cId="0" sldId="264"/>
        </pc:sldMkLst>
        <pc:spChg chg="add">
          <ac:chgData name="BIMAL PARAJULI" userId="S::bimal.parajuli2020@vitstudent.ac.in::36e1179c-9ad8-4c55-9ab2-d71ff3298a6a" providerId="AD" clId="Web-{7681117F-202E-EB86-CCCD-F8B2874B851D}" dt="2021-04-14T07:52:53.192" v="332"/>
          <ac:spMkLst>
            <pc:docMk/>
            <pc:sldMk cId="0" sldId="264"/>
            <ac:spMk id="73" creationId="{8F23F8A3-8FD7-4779-8323-FDC26BE99889}"/>
          </ac:spMkLst>
        </pc:spChg>
        <pc:spChg chg="add">
          <ac:chgData name="BIMAL PARAJULI" userId="S::bimal.parajuli2020@vitstudent.ac.in::36e1179c-9ad8-4c55-9ab2-d71ff3298a6a" providerId="AD" clId="Web-{7681117F-202E-EB86-CCCD-F8B2874B851D}" dt="2021-04-14T07:52:53.192" v="332"/>
          <ac:spMkLst>
            <pc:docMk/>
            <pc:sldMk cId="0" sldId="264"/>
            <ac:spMk id="75" creationId="{F605C4CC-A25C-416F-8333-7CB7DC97D870}"/>
          </ac:spMkLst>
        </pc:spChg>
        <pc:spChg chg="mod">
          <ac:chgData name="BIMAL PARAJULI" userId="S::bimal.parajuli2020@vitstudent.ac.in::36e1179c-9ad8-4c55-9ab2-d71ff3298a6a" providerId="AD" clId="Web-{7681117F-202E-EB86-CCCD-F8B2874B851D}" dt="2021-04-14T07:55:07.664" v="386" actId="1076"/>
          <ac:spMkLst>
            <pc:docMk/>
            <pc:sldMk cId="0" sldId="264"/>
            <ac:spMk id="40962" creationId="{6093AC90-52BD-48E5-B11A-6DA66FD2ACEC}"/>
          </ac:spMkLst>
        </pc:spChg>
        <pc:spChg chg="mod">
          <ac:chgData name="BIMAL PARAJULI" userId="S::bimal.parajuli2020@vitstudent.ac.in::36e1179c-9ad8-4c55-9ab2-d71ff3298a6a" providerId="AD" clId="Web-{7681117F-202E-EB86-CCCD-F8B2874B851D}" dt="2021-04-14T07:55:13.789" v="388" actId="14100"/>
          <ac:spMkLst>
            <pc:docMk/>
            <pc:sldMk cId="0" sldId="264"/>
            <ac:spMk id="40963" creationId="{CC28020E-E6F2-45A3-964C-04B4647E7DB1}"/>
          </ac:spMkLst>
        </pc:spChg>
        <pc:picChg chg="add mod ord">
          <ac:chgData name="BIMAL PARAJULI" userId="S::bimal.parajuli2020@vitstudent.ac.in::36e1179c-9ad8-4c55-9ab2-d71ff3298a6a" providerId="AD" clId="Web-{7681117F-202E-EB86-CCCD-F8B2874B851D}" dt="2021-04-14T07:52:53.192" v="332"/>
          <ac:picMkLst>
            <pc:docMk/>
            <pc:sldMk cId="0" sldId="264"/>
            <ac:picMk id="2" creationId="{EBB5F999-9336-4827-9EBA-A0D63BBA30AB}"/>
          </ac:picMkLst>
        </pc:picChg>
        <pc:picChg chg="mod ord">
          <ac:chgData name="BIMAL PARAJULI" userId="S::bimal.parajuli2020@vitstudent.ac.in::36e1179c-9ad8-4c55-9ab2-d71ff3298a6a" providerId="AD" clId="Web-{7681117F-202E-EB86-CCCD-F8B2874B851D}" dt="2021-04-14T07:52:53.192" v="332"/>
          <ac:picMkLst>
            <pc:docMk/>
            <pc:sldMk cId="0" sldId="264"/>
            <ac:picMk id="40964" creationId="{775E2DAA-7AC8-40B9-BC92-563080B722EE}"/>
          </ac:picMkLst>
        </pc:picChg>
      </pc:sldChg>
      <pc:sldChg chg="modSp">
        <pc:chgData name="BIMAL PARAJULI" userId="S::bimal.parajuli2020@vitstudent.ac.in::36e1179c-9ad8-4c55-9ab2-d71ff3298a6a" providerId="AD" clId="Web-{7681117F-202E-EB86-CCCD-F8B2874B851D}" dt="2021-04-14T07:57:15.994" v="406" actId="20577"/>
        <pc:sldMkLst>
          <pc:docMk/>
          <pc:sldMk cId="0" sldId="265"/>
        </pc:sldMkLst>
        <pc:spChg chg="mod">
          <ac:chgData name="BIMAL PARAJULI" userId="S::bimal.parajuli2020@vitstudent.ac.in::36e1179c-9ad8-4c55-9ab2-d71ff3298a6a" providerId="AD" clId="Web-{7681117F-202E-EB86-CCCD-F8B2874B851D}" dt="2021-04-14T07:57:15.994" v="406" actId="20577"/>
          <ac:spMkLst>
            <pc:docMk/>
            <pc:sldMk cId="0" sldId="265"/>
            <ac:spMk id="43010" creationId="{2EDBA582-EF78-455B-BF67-BC41A75E7B0F}"/>
          </ac:spMkLst>
        </pc:spChg>
      </pc:sldChg>
      <pc:sldChg chg="del">
        <pc:chgData name="BIMAL PARAJULI" userId="S::bimal.parajuli2020@vitstudent.ac.in::36e1179c-9ad8-4c55-9ab2-d71ff3298a6a" providerId="AD" clId="Web-{7681117F-202E-EB86-CCCD-F8B2874B851D}" dt="2021-04-14T07:57:28.448" v="407"/>
        <pc:sldMkLst>
          <pc:docMk/>
          <pc:sldMk cId="0" sldId="266"/>
        </pc:sldMkLst>
      </pc:sldChg>
      <pc:sldChg chg="modSp">
        <pc:chgData name="BIMAL PARAJULI" userId="S::bimal.parajuli2020@vitstudent.ac.in::36e1179c-9ad8-4c55-9ab2-d71ff3298a6a" providerId="AD" clId="Web-{7681117F-202E-EB86-CCCD-F8B2874B851D}" dt="2021-04-14T07:58:17.277" v="417" actId="20577"/>
        <pc:sldMkLst>
          <pc:docMk/>
          <pc:sldMk cId="0" sldId="267"/>
        </pc:sldMkLst>
        <pc:spChg chg="mod">
          <ac:chgData name="BIMAL PARAJULI" userId="S::bimal.parajuli2020@vitstudent.ac.in::36e1179c-9ad8-4c55-9ab2-d71ff3298a6a" providerId="AD" clId="Web-{7681117F-202E-EB86-CCCD-F8B2874B851D}" dt="2021-04-14T07:58:17.277" v="417" actId="20577"/>
          <ac:spMkLst>
            <pc:docMk/>
            <pc:sldMk cId="0" sldId="267"/>
            <ac:spMk id="47109" creationId="{73795BEF-851C-4187-B224-0228A7EB5DAC}"/>
          </ac:spMkLst>
        </pc:spChg>
      </pc:sldChg>
      <pc:sldChg chg="del">
        <pc:chgData name="BIMAL PARAJULI" userId="S::bimal.parajuli2020@vitstudent.ac.in::36e1179c-9ad8-4c55-9ab2-d71ff3298a6a" providerId="AD" clId="Web-{7681117F-202E-EB86-CCCD-F8B2874B851D}" dt="2021-04-14T07:59:31.591" v="418"/>
        <pc:sldMkLst>
          <pc:docMk/>
          <pc:sldMk cId="0" sldId="268"/>
        </pc:sldMkLst>
      </pc:sldChg>
      <pc:sldChg chg="addSp delSp modSp mod setBg">
        <pc:chgData name="BIMAL PARAJULI" userId="S::bimal.parajuli2020@vitstudent.ac.in::36e1179c-9ad8-4c55-9ab2-d71ff3298a6a" providerId="AD" clId="Web-{7681117F-202E-EB86-CCCD-F8B2874B851D}" dt="2021-04-14T08:03:25.298" v="562" actId="14100"/>
        <pc:sldMkLst>
          <pc:docMk/>
          <pc:sldMk cId="0" sldId="269"/>
        </pc:sldMkLst>
        <pc:spChg chg="add">
          <ac:chgData name="BIMAL PARAJULI" userId="S::bimal.parajuli2020@vitstudent.ac.in::36e1179c-9ad8-4c55-9ab2-d71ff3298a6a" providerId="AD" clId="Web-{7681117F-202E-EB86-CCCD-F8B2874B851D}" dt="2021-04-14T08:01:40.718" v="431"/>
          <ac:spMkLst>
            <pc:docMk/>
            <pc:sldMk cId="0" sldId="269"/>
            <ac:spMk id="78" creationId="{D2B783EE-0239-4717-BBEA-8C9EAC61C824}"/>
          </ac:spMkLst>
        </pc:spChg>
        <pc:spChg chg="add">
          <ac:chgData name="BIMAL PARAJULI" userId="S::bimal.parajuli2020@vitstudent.ac.in::36e1179c-9ad8-4c55-9ab2-d71ff3298a6a" providerId="AD" clId="Web-{7681117F-202E-EB86-CCCD-F8B2874B851D}" dt="2021-04-14T08:01:40.718" v="431"/>
          <ac:spMkLst>
            <pc:docMk/>
            <pc:sldMk cId="0" sldId="269"/>
            <ac:spMk id="80" creationId="{A7B99495-F43F-4D80-A44F-2CB4764EB90B}"/>
          </ac:spMkLst>
        </pc:spChg>
        <pc:spChg chg="add">
          <ac:chgData name="BIMAL PARAJULI" userId="S::bimal.parajuli2020@vitstudent.ac.in::36e1179c-9ad8-4c55-9ab2-d71ff3298a6a" providerId="AD" clId="Web-{7681117F-202E-EB86-CCCD-F8B2874B851D}" dt="2021-04-14T08:01:40.718" v="431"/>
          <ac:spMkLst>
            <pc:docMk/>
            <pc:sldMk cId="0" sldId="269"/>
            <ac:spMk id="82" creationId="{70BEB1E7-2F88-40BC-B73D-42E5B6F80BFC}"/>
          </ac:spMkLst>
        </pc:spChg>
        <pc:spChg chg="mod">
          <ac:chgData name="BIMAL PARAJULI" userId="S::bimal.parajuli2020@vitstudent.ac.in::36e1179c-9ad8-4c55-9ab2-d71ff3298a6a" providerId="AD" clId="Web-{7681117F-202E-EB86-CCCD-F8B2874B851D}" dt="2021-04-14T08:01:40.718" v="431"/>
          <ac:spMkLst>
            <pc:docMk/>
            <pc:sldMk cId="0" sldId="269"/>
            <ac:spMk id="51202" creationId="{1C8BB451-5E65-4681-B7A3-C9AB362709A0}"/>
          </ac:spMkLst>
        </pc:spChg>
        <pc:spChg chg="del mod ord">
          <ac:chgData name="BIMAL PARAJULI" userId="S::bimal.parajuli2020@vitstudent.ac.in::36e1179c-9ad8-4c55-9ab2-d71ff3298a6a" providerId="AD" clId="Web-{7681117F-202E-EB86-CCCD-F8B2874B851D}" dt="2021-04-14T08:02:11.687" v="434"/>
          <ac:spMkLst>
            <pc:docMk/>
            <pc:sldMk cId="0" sldId="269"/>
            <ac:spMk id="51203" creationId="{BC455C87-B2E3-4FAA-9B35-B71296F602A7}"/>
          </ac:spMkLst>
        </pc:spChg>
        <pc:spChg chg="del mod">
          <ac:chgData name="BIMAL PARAJULI" userId="S::bimal.parajuli2020@vitstudent.ac.in::36e1179c-9ad8-4c55-9ab2-d71ff3298a6a" providerId="AD" clId="Web-{7681117F-202E-EB86-CCCD-F8B2874B851D}" dt="2021-04-14T08:01:02.170" v="425"/>
          <ac:spMkLst>
            <pc:docMk/>
            <pc:sldMk cId="0" sldId="269"/>
            <ac:spMk id="51205" creationId="{B42B35CF-B24A-460C-9CFE-DCD2A95FCB2A}"/>
          </ac:spMkLst>
        </pc:spChg>
        <pc:spChg chg="mod">
          <ac:chgData name="BIMAL PARAJULI" userId="S::bimal.parajuli2020@vitstudent.ac.in::36e1179c-9ad8-4c55-9ab2-d71ff3298a6a" providerId="AD" clId="Web-{7681117F-202E-EB86-CCCD-F8B2874B851D}" dt="2021-04-14T08:03:25.298" v="562" actId="14100"/>
          <ac:spMkLst>
            <pc:docMk/>
            <pc:sldMk cId="0" sldId="269"/>
            <ac:spMk id="51208" creationId="{C4C07B3C-1A59-4EB9-AF14-400BB16434B8}"/>
          </ac:spMkLst>
        </pc:spChg>
        <pc:picChg chg="del">
          <ac:chgData name="BIMAL PARAJULI" userId="S::bimal.parajuli2020@vitstudent.ac.in::36e1179c-9ad8-4c55-9ab2-d71ff3298a6a" providerId="AD" clId="Web-{7681117F-202E-EB86-CCCD-F8B2874B851D}" dt="2021-04-14T08:00:55.655" v="421"/>
          <ac:picMkLst>
            <pc:docMk/>
            <pc:sldMk cId="0" sldId="269"/>
            <ac:picMk id="51204" creationId="{6620D94F-2C19-47B1-8045-ADF8B20AC184}"/>
          </ac:picMkLst>
        </pc:picChg>
        <pc:picChg chg="del">
          <ac:chgData name="BIMAL PARAJULI" userId="S::bimal.parajuli2020@vitstudent.ac.in::36e1179c-9ad8-4c55-9ab2-d71ff3298a6a" providerId="AD" clId="Web-{7681117F-202E-EB86-CCCD-F8B2874B851D}" dt="2021-04-14T08:00:57.795" v="422"/>
          <ac:picMkLst>
            <pc:docMk/>
            <pc:sldMk cId="0" sldId="269"/>
            <ac:picMk id="51206" creationId="{F2D286C3-A40B-46EC-B6A0-50F52BCF84D2}"/>
          </ac:picMkLst>
        </pc:picChg>
        <pc:picChg chg="add del mod ord">
          <ac:chgData name="BIMAL PARAJULI" userId="S::bimal.parajuli2020@vitstudent.ac.in::36e1179c-9ad8-4c55-9ab2-d71ff3298a6a" providerId="AD" clId="Web-{7681117F-202E-EB86-CCCD-F8B2874B851D}" dt="2021-04-14T08:01:40.718" v="431"/>
          <ac:picMkLst>
            <pc:docMk/>
            <pc:sldMk cId="0" sldId="269"/>
            <ac:picMk id="51207" creationId="{BF9EF58C-FDA7-4522-82E2-AE1A820C520B}"/>
          </ac:picMkLst>
        </pc:picChg>
        <pc:picChg chg="mod">
          <ac:chgData name="BIMAL PARAJULI" userId="S::bimal.parajuli2020@vitstudent.ac.in::36e1179c-9ad8-4c55-9ab2-d71ff3298a6a" providerId="AD" clId="Web-{7681117F-202E-EB86-CCCD-F8B2874B851D}" dt="2021-04-14T08:01:40.718" v="431"/>
          <ac:picMkLst>
            <pc:docMk/>
            <pc:sldMk cId="0" sldId="269"/>
            <ac:picMk id="51209" creationId="{E4949B25-0B68-4F1B-8781-2669F2849F81}"/>
          </ac:picMkLst>
        </pc:picChg>
      </pc:sldChg>
      <pc:sldChg chg="addSp modSp del mod setBg setClrOvrMap">
        <pc:chgData name="BIMAL PARAJULI" userId="S::bimal.parajuli2020@vitstudent.ac.in::36e1179c-9ad8-4c55-9ab2-d71ff3298a6a" providerId="AD" clId="Web-{7681117F-202E-EB86-CCCD-F8B2874B851D}" dt="2021-04-14T08:04:00.283" v="570"/>
        <pc:sldMkLst>
          <pc:docMk/>
          <pc:sldMk cId="0" sldId="270"/>
        </pc:sldMkLst>
        <pc:spChg chg="add">
          <ac:chgData name="BIMAL PARAJULI" userId="S::bimal.parajuli2020@vitstudent.ac.in::36e1179c-9ad8-4c55-9ab2-d71ff3298a6a" providerId="AD" clId="Web-{7681117F-202E-EB86-CCCD-F8B2874B851D}" dt="2021-04-14T08:03:41.392" v="563"/>
          <ac:spMkLst>
            <pc:docMk/>
            <pc:sldMk cId="0" sldId="270"/>
            <ac:spMk id="73" creationId="{C5E6CFF1-2F42-4E10-9A97-F116F46F53FE}"/>
          </ac:spMkLst>
        </pc:spChg>
        <pc:spChg chg="mod">
          <ac:chgData name="BIMAL PARAJULI" userId="S::bimal.parajuli2020@vitstudent.ac.in::36e1179c-9ad8-4c55-9ab2-d71ff3298a6a" providerId="AD" clId="Web-{7681117F-202E-EB86-CCCD-F8B2874B851D}" dt="2021-04-14T08:03:41.392" v="563"/>
          <ac:spMkLst>
            <pc:docMk/>
            <pc:sldMk cId="0" sldId="270"/>
            <ac:spMk id="53250" creationId="{72A3965D-638A-452C-A14D-8FB0CB463E3C}"/>
          </ac:spMkLst>
        </pc:spChg>
        <pc:spChg chg="mod">
          <ac:chgData name="BIMAL PARAJULI" userId="S::bimal.parajuli2020@vitstudent.ac.in::36e1179c-9ad8-4c55-9ab2-d71ff3298a6a" providerId="AD" clId="Web-{7681117F-202E-EB86-CCCD-F8B2874B851D}" dt="2021-04-14T08:03:54.689" v="569" actId="20577"/>
          <ac:spMkLst>
            <pc:docMk/>
            <pc:sldMk cId="0" sldId="270"/>
            <ac:spMk id="53251" creationId="{E68FDE1D-2FEB-4D69-B999-9D480A9B2A29}"/>
          </ac:spMkLst>
        </pc:spChg>
        <pc:picChg chg="mod ord">
          <ac:chgData name="BIMAL PARAJULI" userId="S::bimal.parajuli2020@vitstudent.ac.in::36e1179c-9ad8-4c55-9ab2-d71ff3298a6a" providerId="AD" clId="Web-{7681117F-202E-EB86-CCCD-F8B2874B851D}" dt="2021-04-14T08:03:41.392" v="563"/>
          <ac:picMkLst>
            <pc:docMk/>
            <pc:sldMk cId="0" sldId="270"/>
            <ac:picMk id="53252" creationId="{AA720F53-5AF7-4BB1-99CC-E0E36B6D8D27}"/>
          </ac:picMkLst>
        </pc:picChg>
        <pc:cxnChg chg="add">
          <ac:chgData name="BIMAL PARAJULI" userId="S::bimal.parajuli2020@vitstudent.ac.in::36e1179c-9ad8-4c55-9ab2-d71ff3298a6a" providerId="AD" clId="Web-{7681117F-202E-EB86-CCCD-F8B2874B851D}" dt="2021-04-14T08:03:41.392" v="563"/>
          <ac:cxnSpMkLst>
            <pc:docMk/>
            <pc:sldMk cId="0" sldId="270"/>
            <ac:cxnSpMk id="75" creationId="{96A8629B-8289-498B-939B-1CA0C106182C}"/>
          </ac:cxnSpMkLst>
        </pc:cxnChg>
      </pc:sldChg>
      <pc:sldChg chg="modSp">
        <pc:chgData name="BIMAL PARAJULI" userId="S::bimal.parajuli2020@vitstudent.ac.in::36e1179c-9ad8-4c55-9ab2-d71ff3298a6a" providerId="AD" clId="Web-{7681117F-202E-EB86-CCCD-F8B2874B851D}" dt="2021-04-14T08:23:37.466" v="612" actId="20577"/>
        <pc:sldMkLst>
          <pc:docMk/>
          <pc:sldMk cId="0" sldId="274"/>
        </pc:sldMkLst>
        <pc:spChg chg="mod">
          <ac:chgData name="BIMAL PARAJULI" userId="S::bimal.parajuli2020@vitstudent.ac.in::36e1179c-9ad8-4c55-9ab2-d71ff3298a6a" providerId="AD" clId="Web-{7681117F-202E-EB86-CCCD-F8B2874B851D}" dt="2021-04-14T08:23:37.466" v="612" actId="20577"/>
          <ac:spMkLst>
            <pc:docMk/>
            <pc:sldMk cId="0" sldId="274"/>
            <ac:spMk id="61443" creationId="{10AADE85-CE8F-41D6-8D58-566F455D8D00}"/>
          </ac:spMkLst>
        </pc:spChg>
      </pc:sldChg>
      <pc:sldChg chg="addSp modSp mod setBg">
        <pc:chgData name="BIMAL PARAJULI" userId="S::bimal.parajuli2020@vitstudent.ac.in::36e1179c-9ad8-4c55-9ab2-d71ff3298a6a" providerId="AD" clId="Web-{7681117F-202E-EB86-CCCD-F8B2874B851D}" dt="2021-04-14T08:05:56.020" v="582"/>
        <pc:sldMkLst>
          <pc:docMk/>
          <pc:sldMk cId="0" sldId="277"/>
        </pc:sldMkLst>
        <pc:spChg chg="add">
          <ac:chgData name="BIMAL PARAJULI" userId="S::bimal.parajuli2020@vitstudent.ac.in::36e1179c-9ad8-4c55-9ab2-d71ff3298a6a" providerId="AD" clId="Web-{7681117F-202E-EB86-CCCD-F8B2874B851D}" dt="2021-04-14T08:05:56.020" v="582"/>
          <ac:spMkLst>
            <pc:docMk/>
            <pc:sldMk cId="0" sldId="277"/>
            <ac:spMk id="74" creationId="{EFE6CFD5-509D-42EE-82A6-1E376C36505C}"/>
          </ac:spMkLst>
        </pc:spChg>
        <pc:spChg chg="add">
          <ac:chgData name="BIMAL PARAJULI" userId="S::bimal.parajuli2020@vitstudent.ac.in::36e1179c-9ad8-4c55-9ab2-d71ff3298a6a" providerId="AD" clId="Web-{7681117F-202E-EB86-CCCD-F8B2874B851D}" dt="2021-04-14T08:05:56.020" v="582"/>
          <ac:spMkLst>
            <pc:docMk/>
            <pc:sldMk cId="0" sldId="277"/>
            <ac:spMk id="76" creationId="{70A48D59-8581-41F7-B529-F4617FE07A9A}"/>
          </ac:spMkLst>
        </pc:spChg>
        <pc:spChg chg="mod ord">
          <ac:chgData name="BIMAL PARAJULI" userId="S::bimal.parajuli2020@vitstudent.ac.in::36e1179c-9ad8-4c55-9ab2-d71ff3298a6a" providerId="AD" clId="Web-{7681117F-202E-EB86-CCCD-F8B2874B851D}" dt="2021-04-14T08:05:56.020" v="582"/>
          <ac:spMkLst>
            <pc:docMk/>
            <pc:sldMk cId="0" sldId="277"/>
            <ac:spMk id="67586" creationId="{0956889D-69BA-4E04-93F5-B6B6BA6EE652}"/>
          </ac:spMkLst>
        </pc:spChg>
        <pc:spChg chg="mod ord">
          <ac:chgData name="BIMAL PARAJULI" userId="S::bimal.parajuli2020@vitstudent.ac.in::36e1179c-9ad8-4c55-9ab2-d71ff3298a6a" providerId="AD" clId="Web-{7681117F-202E-EB86-CCCD-F8B2874B851D}" dt="2021-04-14T08:05:56.020" v="582"/>
          <ac:spMkLst>
            <pc:docMk/>
            <pc:sldMk cId="0" sldId="277"/>
            <ac:spMk id="67587" creationId="{6D9C0869-C121-483F-B1CF-114B6D42C304}"/>
          </ac:spMkLst>
        </pc:spChg>
        <pc:picChg chg="mod">
          <ac:chgData name="BIMAL PARAJULI" userId="S::bimal.parajuli2020@vitstudent.ac.in::36e1179c-9ad8-4c55-9ab2-d71ff3298a6a" providerId="AD" clId="Web-{7681117F-202E-EB86-CCCD-F8B2874B851D}" dt="2021-04-14T08:05:56.020" v="582"/>
          <ac:picMkLst>
            <pc:docMk/>
            <pc:sldMk cId="0" sldId="277"/>
            <ac:picMk id="67588" creationId="{EF7C1578-39EA-4A99-BBF3-35F4DFE4849D}"/>
          </ac:picMkLst>
        </pc:picChg>
        <pc:picChg chg="mod">
          <ac:chgData name="BIMAL PARAJULI" userId="S::bimal.parajuli2020@vitstudent.ac.in::36e1179c-9ad8-4c55-9ab2-d71ff3298a6a" providerId="AD" clId="Web-{7681117F-202E-EB86-CCCD-F8B2874B851D}" dt="2021-04-14T08:05:56.020" v="582"/>
          <ac:picMkLst>
            <pc:docMk/>
            <pc:sldMk cId="0" sldId="277"/>
            <ac:picMk id="67589" creationId="{BD699713-F88D-4D56-BF1E-0F81A8BF7EE4}"/>
          </ac:picMkLst>
        </pc:picChg>
        <pc:cxnChg chg="add">
          <ac:chgData name="BIMAL PARAJULI" userId="S::bimal.parajuli2020@vitstudent.ac.in::36e1179c-9ad8-4c55-9ab2-d71ff3298a6a" providerId="AD" clId="Web-{7681117F-202E-EB86-CCCD-F8B2874B851D}" dt="2021-04-14T08:05:56.020" v="582"/>
          <ac:cxnSpMkLst>
            <pc:docMk/>
            <pc:sldMk cId="0" sldId="277"/>
            <ac:cxnSpMk id="78" creationId="{967F2066-0253-4771-A5F6-68111E1FE832}"/>
          </ac:cxnSpMkLst>
        </pc:cxnChg>
      </pc:sldChg>
      <pc:sldChg chg="addSp delSp modSp mod setBg">
        <pc:chgData name="BIMAL PARAJULI" userId="S::bimal.parajuli2020@vitstudent.ac.in::36e1179c-9ad8-4c55-9ab2-d71ff3298a6a" providerId="AD" clId="Web-{7681117F-202E-EB86-CCCD-F8B2874B851D}" dt="2021-04-14T08:05:09.238" v="581" actId="1076"/>
        <pc:sldMkLst>
          <pc:docMk/>
          <pc:sldMk cId="0" sldId="279"/>
        </pc:sldMkLst>
        <pc:spChg chg="add mod">
          <ac:chgData name="BIMAL PARAJULI" userId="S::bimal.parajuli2020@vitstudent.ac.in::36e1179c-9ad8-4c55-9ab2-d71ff3298a6a" providerId="AD" clId="Web-{7681117F-202E-EB86-CCCD-F8B2874B851D}" dt="2021-04-14T08:05:09.238" v="581" actId="1076"/>
          <ac:spMkLst>
            <pc:docMk/>
            <pc:sldMk cId="0" sldId="279"/>
            <ac:spMk id="10" creationId="{EFF5E281-17B4-49AA-A02F-9E9AE6B030C4}"/>
          </ac:spMkLst>
        </pc:spChg>
        <pc:spChg chg="add">
          <ac:chgData name="BIMAL PARAJULI" userId="S::bimal.parajuli2020@vitstudent.ac.in::36e1179c-9ad8-4c55-9ab2-d71ff3298a6a" providerId="AD" clId="Web-{7681117F-202E-EB86-CCCD-F8B2874B851D}" dt="2021-04-14T08:04:34.315" v="575"/>
          <ac:spMkLst>
            <pc:docMk/>
            <pc:sldMk cId="0" sldId="279"/>
            <ac:spMk id="71" creationId="{FB5B0058-AF13-4859-B429-4EDDE2A26F7F}"/>
          </ac:spMkLst>
        </pc:spChg>
        <pc:spChg chg="mod">
          <ac:chgData name="BIMAL PARAJULI" userId="S::bimal.parajuli2020@vitstudent.ac.in::36e1179c-9ad8-4c55-9ab2-d71ff3298a6a" providerId="AD" clId="Web-{7681117F-202E-EB86-CCCD-F8B2874B851D}" dt="2021-04-14T08:04:41.112" v="577" actId="1076"/>
          <ac:spMkLst>
            <pc:docMk/>
            <pc:sldMk cId="0" sldId="279"/>
            <ac:spMk id="71682" creationId="{B15BB4C1-8308-43EE-9170-65E56A628567}"/>
          </ac:spMkLst>
        </pc:spChg>
        <pc:spChg chg="del">
          <ac:chgData name="BIMAL PARAJULI" userId="S::bimal.parajuli2020@vitstudent.ac.in::36e1179c-9ad8-4c55-9ab2-d71ff3298a6a" providerId="AD" clId="Web-{7681117F-202E-EB86-CCCD-F8B2874B851D}" dt="2021-04-14T08:04:28.002" v="573"/>
          <ac:spMkLst>
            <pc:docMk/>
            <pc:sldMk cId="0" sldId="279"/>
            <ac:spMk id="71684" creationId="{4F1CAF94-981E-47BA-87AC-2FBB8F036E38}"/>
          </ac:spMkLst>
        </pc:spChg>
        <pc:picChg chg="add">
          <ac:chgData name="BIMAL PARAJULI" userId="S::bimal.parajuli2020@vitstudent.ac.in::36e1179c-9ad8-4c55-9ab2-d71ff3298a6a" providerId="AD" clId="Web-{7681117F-202E-EB86-CCCD-F8B2874B851D}" dt="2021-04-14T08:04:42.737" v="578"/>
          <ac:picMkLst>
            <pc:docMk/>
            <pc:sldMk cId="0" sldId="279"/>
            <ac:picMk id="9" creationId="{560FB901-A48A-4966-BBDD-917B6241F92E}"/>
          </ac:picMkLst>
        </pc:picChg>
        <pc:picChg chg="add">
          <ac:chgData name="BIMAL PARAJULI" userId="S::bimal.parajuli2020@vitstudent.ac.in::36e1179c-9ad8-4c55-9ab2-d71ff3298a6a" providerId="AD" clId="Web-{7681117F-202E-EB86-CCCD-F8B2874B851D}" dt="2021-04-14T08:04:42.737" v="578"/>
          <ac:picMkLst>
            <pc:docMk/>
            <pc:sldMk cId="0" sldId="279"/>
            <ac:picMk id="11" creationId="{1BC051F5-95D4-4F96-8F55-2F0D64B8410E}"/>
          </ac:picMkLst>
        </pc:picChg>
        <pc:picChg chg="del">
          <ac:chgData name="BIMAL PARAJULI" userId="S::bimal.parajuli2020@vitstudent.ac.in::36e1179c-9ad8-4c55-9ab2-d71ff3298a6a" providerId="AD" clId="Web-{7681117F-202E-EB86-CCCD-F8B2874B851D}" dt="2021-04-14T08:04:28.002" v="574"/>
          <ac:picMkLst>
            <pc:docMk/>
            <pc:sldMk cId="0" sldId="279"/>
            <ac:picMk id="71683" creationId="{B16FC618-810D-4B4C-AFD7-65D4527074BC}"/>
          </ac:picMkLst>
        </pc:picChg>
        <pc:picChg chg="del">
          <ac:chgData name="BIMAL PARAJULI" userId="S::bimal.parajuli2020@vitstudent.ac.in::36e1179c-9ad8-4c55-9ab2-d71ff3298a6a" providerId="AD" clId="Web-{7681117F-202E-EB86-CCCD-F8B2874B851D}" dt="2021-04-14T08:04:28.002" v="572"/>
          <ac:picMkLst>
            <pc:docMk/>
            <pc:sldMk cId="0" sldId="279"/>
            <ac:picMk id="71685" creationId="{8E912C8D-D637-49B4-9D02-4033417AB112}"/>
          </ac:picMkLst>
        </pc:picChg>
        <pc:cxnChg chg="add">
          <ac:chgData name="BIMAL PARAJULI" userId="S::bimal.parajuli2020@vitstudent.ac.in::36e1179c-9ad8-4c55-9ab2-d71ff3298a6a" providerId="AD" clId="Web-{7681117F-202E-EB86-CCCD-F8B2874B851D}" dt="2021-04-14T08:04:34.315" v="575"/>
          <ac:cxnSpMkLst>
            <pc:docMk/>
            <pc:sldMk cId="0" sldId="279"/>
            <ac:cxnSpMk id="73" creationId="{EC4521DE-248E-440D-AAD6-FD9E7D34B3BF}"/>
          </ac:cxnSpMkLst>
        </pc:cxnChg>
        <pc:cxnChg chg="add">
          <ac:chgData name="BIMAL PARAJULI" userId="S::bimal.parajuli2020@vitstudent.ac.in::36e1179c-9ad8-4c55-9ab2-d71ff3298a6a" providerId="AD" clId="Web-{7681117F-202E-EB86-CCCD-F8B2874B851D}" dt="2021-04-14T08:04:34.315" v="575"/>
          <ac:cxnSpMkLst>
            <pc:docMk/>
            <pc:sldMk cId="0" sldId="279"/>
            <ac:cxnSpMk id="75" creationId="{442C13FA-4C0F-42D0-9626-5BA6040D8C31}"/>
          </ac:cxnSpMkLst>
        </pc:cxnChg>
      </pc:sldChg>
      <pc:sldChg chg="del">
        <pc:chgData name="BIMAL PARAJULI" userId="S::bimal.parajuli2020@vitstudent.ac.in::36e1179c-9ad8-4c55-9ab2-d71ff3298a6a" providerId="AD" clId="Web-{7681117F-202E-EB86-CCCD-F8B2874B851D}" dt="2021-04-14T08:04:12.362" v="571"/>
        <pc:sldMkLst>
          <pc:docMk/>
          <pc:sldMk cId="0" sldId="280"/>
        </pc:sldMkLst>
      </pc:sldChg>
      <pc:sldChg chg="new del">
        <pc:chgData name="BIMAL PARAJULI" userId="S::bimal.parajuli2020@vitstudent.ac.in::36e1179c-9ad8-4c55-9ab2-d71ff3298a6a" providerId="AD" clId="Web-{7681117F-202E-EB86-CCCD-F8B2874B851D}" dt="2021-04-14T08:30:26.678" v="711"/>
        <pc:sldMkLst>
          <pc:docMk/>
          <pc:sldMk cId="2376215978" sldId="282"/>
        </pc:sldMkLst>
      </pc:sldChg>
      <pc:sldChg chg="addSp modSp new">
        <pc:chgData name="BIMAL PARAJULI" userId="S::bimal.parajuli2020@vitstudent.ac.in::36e1179c-9ad8-4c55-9ab2-d71ff3298a6a" providerId="AD" clId="Web-{7681117F-202E-EB86-CCCD-F8B2874B851D}" dt="2021-04-14T07:40:51.382" v="192" actId="20577"/>
        <pc:sldMkLst>
          <pc:docMk/>
          <pc:sldMk cId="3587218493" sldId="283"/>
        </pc:sldMkLst>
        <pc:spChg chg="add mod">
          <ac:chgData name="BIMAL PARAJULI" userId="S::bimal.parajuli2020@vitstudent.ac.in::36e1179c-9ad8-4c55-9ab2-d71ff3298a6a" providerId="AD" clId="Web-{7681117F-202E-EB86-CCCD-F8B2874B851D}" dt="2021-04-14T07:38:17.613" v="165" actId="20577"/>
          <ac:spMkLst>
            <pc:docMk/>
            <pc:sldMk cId="3587218493" sldId="283"/>
            <ac:spMk id="2" creationId="{AAAC5A03-62A0-44CC-B340-9511BDB674E1}"/>
          </ac:spMkLst>
        </pc:spChg>
        <pc:spChg chg="add mod">
          <ac:chgData name="BIMAL PARAJULI" userId="S::bimal.parajuli2020@vitstudent.ac.in::36e1179c-9ad8-4c55-9ab2-d71ff3298a6a" providerId="AD" clId="Web-{7681117F-202E-EB86-CCCD-F8B2874B851D}" dt="2021-04-14T07:40:51.382" v="192" actId="20577"/>
          <ac:spMkLst>
            <pc:docMk/>
            <pc:sldMk cId="3587218493" sldId="283"/>
            <ac:spMk id="3" creationId="{7C235F33-2CEA-4868-9D97-189028181D81}"/>
          </ac:spMkLst>
        </pc:spChg>
      </pc:sldChg>
      <pc:sldChg chg="addSp delSp modSp new mod setBg addAnim">
        <pc:chgData name="BIMAL PARAJULI" userId="S::bimal.parajuli2020@vitstudent.ac.in::36e1179c-9ad8-4c55-9ab2-d71ff3298a6a" providerId="AD" clId="Web-{7681117F-202E-EB86-CCCD-F8B2874B851D}" dt="2021-04-14T07:34:06.296" v="107" actId="20577"/>
        <pc:sldMkLst>
          <pc:docMk/>
          <pc:sldMk cId="1758208595" sldId="284"/>
        </pc:sldMkLst>
        <pc:spChg chg="add mod ord">
          <ac:chgData name="BIMAL PARAJULI" userId="S::bimal.parajuli2020@vitstudent.ac.in::36e1179c-9ad8-4c55-9ab2-d71ff3298a6a" providerId="AD" clId="Web-{7681117F-202E-EB86-CCCD-F8B2874B851D}" dt="2021-04-14T07:33:11.248" v="82" actId="14100"/>
          <ac:spMkLst>
            <pc:docMk/>
            <pc:sldMk cId="1758208595" sldId="284"/>
            <ac:spMk id="2" creationId="{59541228-2D3B-4DB6-B5CD-DAFF276920F3}"/>
          </ac:spMkLst>
        </pc:spChg>
        <pc:spChg chg="add del mod">
          <ac:chgData name="BIMAL PARAJULI" userId="S::bimal.parajuli2020@vitstudent.ac.in::36e1179c-9ad8-4c55-9ab2-d71ff3298a6a" providerId="AD" clId="Web-{7681117F-202E-EB86-CCCD-F8B2874B851D}" dt="2021-04-14T07:31:47.340" v="69"/>
          <ac:spMkLst>
            <pc:docMk/>
            <pc:sldMk cId="1758208595" sldId="284"/>
            <ac:spMk id="3" creationId="{ABEDDECE-6A3F-413B-9C6A-5C07C102960F}"/>
          </ac:spMkLst>
        </pc:spChg>
        <pc:spChg chg="add mod">
          <ac:chgData name="BIMAL PARAJULI" userId="S::bimal.parajuli2020@vitstudent.ac.in::36e1179c-9ad8-4c55-9ab2-d71ff3298a6a" providerId="AD" clId="Web-{7681117F-202E-EB86-CCCD-F8B2874B851D}" dt="2021-04-14T07:34:06.296" v="107" actId="20577"/>
          <ac:spMkLst>
            <pc:docMk/>
            <pc:sldMk cId="1758208595" sldId="284"/>
            <ac:spMk id="5" creationId="{6ECF6E6F-1F3E-4C6A-8532-72D577980FD7}"/>
          </ac:spMkLst>
        </pc:spChg>
        <pc:spChg chg="add del">
          <ac:chgData name="BIMAL PARAJULI" userId="S::bimal.parajuli2020@vitstudent.ac.in::36e1179c-9ad8-4c55-9ab2-d71ff3298a6a" providerId="AD" clId="Web-{7681117F-202E-EB86-CCCD-F8B2874B851D}" dt="2021-04-14T07:32:04.512" v="70"/>
          <ac:spMkLst>
            <pc:docMk/>
            <pc:sldMk cId="1758208595" sldId="284"/>
            <ac:spMk id="8" creationId="{8CD2B798-7994-4548-A2BE-4AEF9C1A5FAE}"/>
          </ac:spMkLst>
        </pc:spChg>
        <pc:spChg chg="add del">
          <ac:chgData name="BIMAL PARAJULI" userId="S::bimal.parajuli2020@vitstudent.ac.in::36e1179c-9ad8-4c55-9ab2-d71ff3298a6a" providerId="AD" clId="Web-{7681117F-202E-EB86-CCCD-F8B2874B851D}" dt="2021-04-14T07:32:04.512" v="70"/>
          <ac:spMkLst>
            <pc:docMk/>
            <pc:sldMk cId="1758208595" sldId="284"/>
            <ac:spMk id="10" creationId="{E6162320-3B67-42BB-AF9D-939326E6489E}"/>
          </ac:spMkLst>
        </pc:spChg>
        <pc:spChg chg="add del">
          <ac:chgData name="BIMAL PARAJULI" userId="S::bimal.parajuli2020@vitstudent.ac.in::36e1179c-9ad8-4c55-9ab2-d71ff3298a6a" providerId="AD" clId="Web-{7681117F-202E-EB86-CCCD-F8B2874B851D}" dt="2021-04-14T07:32:04.512" v="70"/>
          <ac:spMkLst>
            <pc:docMk/>
            <pc:sldMk cId="1758208595" sldId="284"/>
            <ac:spMk id="14" creationId="{2FDF0794-1B86-42B2-B8C7-F60123E638ED}"/>
          </ac:spMkLst>
        </pc:spChg>
        <pc:spChg chg="add del">
          <ac:chgData name="BIMAL PARAJULI" userId="S::bimal.parajuli2020@vitstudent.ac.in::36e1179c-9ad8-4c55-9ab2-d71ff3298a6a" providerId="AD" clId="Web-{7681117F-202E-EB86-CCCD-F8B2874B851D}" dt="2021-04-14T07:33:03.138" v="81"/>
          <ac:spMkLst>
            <pc:docMk/>
            <pc:sldMk cId="1758208595" sldId="284"/>
            <ac:spMk id="21" creationId="{8CD2B798-7994-4548-A2BE-4AEF9C1A5FAE}"/>
          </ac:spMkLst>
        </pc:spChg>
        <pc:spChg chg="add del">
          <ac:chgData name="BIMAL PARAJULI" userId="S::bimal.parajuli2020@vitstudent.ac.in::36e1179c-9ad8-4c55-9ab2-d71ff3298a6a" providerId="AD" clId="Web-{7681117F-202E-EB86-CCCD-F8B2874B851D}" dt="2021-04-14T07:33:03.138" v="81"/>
          <ac:spMkLst>
            <pc:docMk/>
            <pc:sldMk cId="1758208595" sldId="284"/>
            <ac:spMk id="23" creationId="{E6162320-3B67-42BB-AF9D-939326E6489E}"/>
          </ac:spMkLst>
        </pc:spChg>
        <pc:spChg chg="add del">
          <ac:chgData name="BIMAL PARAJULI" userId="S::bimal.parajuli2020@vitstudent.ac.in::36e1179c-9ad8-4c55-9ab2-d71ff3298a6a" providerId="AD" clId="Web-{7681117F-202E-EB86-CCCD-F8B2874B851D}" dt="2021-04-14T07:33:03.138" v="81"/>
          <ac:spMkLst>
            <pc:docMk/>
            <pc:sldMk cId="1758208595" sldId="284"/>
            <ac:spMk id="27" creationId="{2FDF0794-1B86-42B2-B8C7-F60123E638ED}"/>
          </ac:spMkLst>
        </pc:spChg>
        <pc:spChg chg="add del">
          <ac:chgData name="BIMAL PARAJULI" userId="S::bimal.parajuli2020@vitstudent.ac.in::36e1179c-9ad8-4c55-9ab2-d71ff3298a6a" providerId="AD" clId="Web-{7681117F-202E-EB86-CCCD-F8B2874B851D}" dt="2021-04-14T07:33:03.138" v="81"/>
          <ac:spMkLst>
            <pc:docMk/>
            <pc:sldMk cId="1758208595" sldId="284"/>
            <ac:spMk id="29" creationId="{C5373426-E26E-431D-959C-5DB96C0B6208}"/>
          </ac:spMkLst>
        </pc:spChg>
        <pc:spChg chg="add del">
          <ac:chgData name="BIMAL PARAJULI" userId="S::bimal.parajuli2020@vitstudent.ac.in::36e1179c-9ad8-4c55-9ab2-d71ff3298a6a" providerId="AD" clId="Web-{7681117F-202E-EB86-CCCD-F8B2874B851D}" dt="2021-04-14T07:33:03.138" v="81"/>
          <ac:spMkLst>
            <pc:docMk/>
            <pc:sldMk cId="1758208595" sldId="284"/>
            <ac:spMk id="36" creationId="{8CD2B798-7994-4548-A2BE-4AEF9C1A5FAE}"/>
          </ac:spMkLst>
        </pc:spChg>
        <pc:spChg chg="add del">
          <ac:chgData name="BIMAL PARAJULI" userId="S::bimal.parajuli2020@vitstudent.ac.in::36e1179c-9ad8-4c55-9ab2-d71ff3298a6a" providerId="AD" clId="Web-{7681117F-202E-EB86-CCCD-F8B2874B851D}" dt="2021-04-14T07:33:03.138" v="81"/>
          <ac:spMkLst>
            <pc:docMk/>
            <pc:sldMk cId="1758208595" sldId="284"/>
            <ac:spMk id="38" creationId="{E6162320-3B67-42BB-AF9D-939326E6489E}"/>
          </ac:spMkLst>
        </pc:spChg>
        <pc:spChg chg="add del">
          <ac:chgData name="BIMAL PARAJULI" userId="S::bimal.parajuli2020@vitstudent.ac.in::36e1179c-9ad8-4c55-9ab2-d71ff3298a6a" providerId="AD" clId="Web-{7681117F-202E-EB86-CCCD-F8B2874B851D}" dt="2021-04-14T07:33:03.138" v="81"/>
          <ac:spMkLst>
            <pc:docMk/>
            <pc:sldMk cId="1758208595" sldId="284"/>
            <ac:spMk id="42" creationId="{2FDF0794-1B86-42B2-B8C7-F60123E638ED}"/>
          </ac:spMkLst>
        </pc:spChg>
        <pc:spChg chg="add del">
          <ac:chgData name="BIMAL PARAJULI" userId="S::bimal.parajuli2020@vitstudent.ac.in::36e1179c-9ad8-4c55-9ab2-d71ff3298a6a" providerId="AD" clId="Web-{7681117F-202E-EB86-CCCD-F8B2874B851D}" dt="2021-04-14T07:33:03.138" v="81"/>
          <ac:spMkLst>
            <pc:docMk/>
            <pc:sldMk cId="1758208595" sldId="284"/>
            <ac:spMk id="44" creationId="{EAA48FC5-3C83-4F1B-BC33-DF0B588F8317}"/>
          </ac:spMkLst>
        </pc:spChg>
        <pc:picChg chg="add mod">
          <ac:chgData name="BIMAL PARAJULI" userId="S::bimal.parajuli2020@vitstudent.ac.in::36e1179c-9ad8-4c55-9ab2-d71ff3298a6a" providerId="AD" clId="Web-{7681117F-202E-EB86-CCCD-F8B2874B851D}" dt="2021-04-14T07:32:58.607" v="80" actId="1076"/>
          <ac:picMkLst>
            <pc:docMk/>
            <pc:sldMk cId="1758208595" sldId="284"/>
            <ac:picMk id="4" creationId="{32E8D210-81E6-4861-8794-C0BFD46C729D}"/>
          </ac:picMkLst>
        </pc:picChg>
        <pc:cxnChg chg="add del">
          <ac:chgData name="BIMAL PARAJULI" userId="S::bimal.parajuli2020@vitstudent.ac.in::36e1179c-9ad8-4c55-9ab2-d71ff3298a6a" providerId="AD" clId="Web-{7681117F-202E-EB86-CCCD-F8B2874B851D}" dt="2021-04-14T07:32:04.512" v="70"/>
          <ac:cxnSpMkLst>
            <pc:docMk/>
            <pc:sldMk cId="1758208595" sldId="284"/>
            <ac:cxnSpMk id="12" creationId="{6722E143-84C1-4F95-937C-78B92D2811CF}"/>
          </ac:cxnSpMkLst>
        </pc:cxnChg>
        <pc:cxnChg chg="add del">
          <ac:chgData name="BIMAL PARAJULI" userId="S::bimal.parajuli2020@vitstudent.ac.in::36e1179c-9ad8-4c55-9ab2-d71ff3298a6a" providerId="AD" clId="Web-{7681117F-202E-EB86-CCCD-F8B2874B851D}" dt="2021-04-14T07:32:04.512" v="70"/>
          <ac:cxnSpMkLst>
            <pc:docMk/>
            <pc:sldMk cId="1758208595" sldId="284"/>
            <ac:cxnSpMk id="16" creationId="{96D07482-83A3-4451-943C-B46961082957}"/>
          </ac:cxnSpMkLst>
        </pc:cxnChg>
        <pc:cxnChg chg="add del">
          <ac:chgData name="BIMAL PARAJULI" userId="S::bimal.parajuli2020@vitstudent.ac.in::36e1179c-9ad8-4c55-9ab2-d71ff3298a6a" providerId="AD" clId="Web-{7681117F-202E-EB86-CCCD-F8B2874B851D}" dt="2021-04-14T07:33:03.138" v="81"/>
          <ac:cxnSpMkLst>
            <pc:docMk/>
            <pc:sldMk cId="1758208595" sldId="284"/>
            <ac:cxnSpMk id="25" creationId="{6722E143-84C1-4F95-937C-78B92D2811CF}"/>
          </ac:cxnSpMkLst>
        </pc:cxnChg>
        <pc:cxnChg chg="add del">
          <ac:chgData name="BIMAL PARAJULI" userId="S::bimal.parajuli2020@vitstudent.ac.in::36e1179c-9ad8-4c55-9ab2-d71ff3298a6a" providerId="AD" clId="Web-{7681117F-202E-EB86-CCCD-F8B2874B851D}" dt="2021-04-14T07:33:03.138" v="81"/>
          <ac:cxnSpMkLst>
            <pc:docMk/>
            <pc:sldMk cId="1758208595" sldId="284"/>
            <ac:cxnSpMk id="31" creationId="{96D07482-83A3-4451-943C-B46961082957}"/>
          </ac:cxnSpMkLst>
        </pc:cxnChg>
        <pc:cxnChg chg="add del">
          <ac:chgData name="BIMAL PARAJULI" userId="S::bimal.parajuli2020@vitstudent.ac.in::36e1179c-9ad8-4c55-9ab2-d71ff3298a6a" providerId="AD" clId="Web-{7681117F-202E-EB86-CCCD-F8B2874B851D}" dt="2021-04-14T07:33:03.138" v="81"/>
          <ac:cxnSpMkLst>
            <pc:docMk/>
            <pc:sldMk cId="1758208595" sldId="284"/>
            <ac:cxnSpMk id="40" creationId="{6722E143-84C1-4F95-937C-78B92D2811CF}"/>
          </ac:cxnSpMkLst>
        </pc:cxnChg>
        <pc:cxnChg chg="add del">
          <ac:chgData name="BIMAL PARAJULI" userId="S::bimal.parajuli2020@vitstudent.ac.in::36e1179c-9ad8-4c55-9ab2-d71ff3298a6a" providerId="AD" clId="Web-{7681117F-202E-EB86-CCCD-F8B2874B851D}" dt="2021-04-14T07:33:03.138" v="81"/>
          <ac:cxnSpMkLst>
            <pc:docMk/>
            <pc:sldMk cId="1758208595" sldId="284"/>
            <ac:cxnSpMk id="46" creationId="{62F01714-1A39-4194-BD47-8A9960C59985}"/>
          </ac:cxnSpMkLst>
        </pc:cxnChg>
      </pc:sldChg>
      <pc:sldChg chg="addSp delSp modSp add mod replId setBg setClrOvrMap">
        <pc:chgData name="BIMAL PARAJULI" userId="S::bimal.parajuli2020@vitstudent.ac.in::36e1179c-9ad8-4c55-9ab2-d71ff3298a6a" providerId="AD" clId="Web-{7681117F-202E-EB86-CCCD-F8B2874B851D}" dt="2021-04-14T08:34:36.903" v="746" actId="1076"/>
        <pc:sldMkLst>
          <pc:docMk/>
          <pc:sldMk cId="3384934489" sldId="285"/>
        </pc:sldMkLst>
        <pc:spChg chg="add">
          <ac:chgData name="BIMAL PARAJULI" userId="S::bimal.parajuli2020@vitstudent.ac.in::36e1179c-9ad8-4c55-9ab2-d71ff3298a6a" providerId="AD" clId="Web-{7681117F-202E-EB86-CCCD-F8B2874B851D}" dt="2021-04-14T07:37:15.346" v="137"/>
          <ac:spMkLst>
            <pc:docMk/>
            <pc:sldMk cId="3384934489" sldId="285"/>
            <ac:spMk id="73" creationId="{8CD2B798-7994-4548-A2BE-4AEF9C1A5FAE}"/>
          </ac:spMkLst>
        </pc:spChg>
        <pc:spChg chg="add">
          <ac:chgData name="BIMAL PARAJULI" userId="S::bimal.parajuli2020@vitstudent.ac.in::36e1179c-9ad8-4c55-9ab2-d71ff3298a6a" providerId="AD" clId="Web-{7681117F-202E-EB86-CCCD-F8B2874B851D}" dt="2021-04-14T07:37:15.346" v="137"/>
          <ac:spMkLst>
            <pc:docMk/>
            <pc:sldMk cId="3384934489" sldId="285"/>
            <ac:spMk id="75" creationId="{E6162320-3B67-42BB-AF9D-939326E6489E}"/>
          </ac:spMkLst>
        </pc:spChg>
        <pc:spChg chg="add">
          <ac:chgData name="BIMAL PARAJULI" userId="S::bimal.parajuli2020@vitstudent.ac.in::36e1179c-9ad8-4c55-9ab2-d71ff3298a6a" providerId="AD" clId="Web-{7681117F-202E-EB86-CCCD-F8B2874B851D}" dt="2021-04-14T07:37:15.346" v="137"/>
          <ac:spMkLst>
            <pc:docMk/>
            <pc:sldMk cId="3384934489" sldId="285"/>
            <ac:spMk id="79" creationId="{B8D726A5-7900-41B4-8D49-49B4A2010E7C}"/>
          </ac:spMkLst>
        </pc:spChg>
        <pc:spChg chg="mod">
          <ac:chgData name="BIMAL PARAJULI" userId="S::bimal.parajuli2020@vitstudent.ac.in::36e1179c-9ad8-4c55-9ab2-d71ff3298a6a" providerId="AD" clId="Web-{7681117F-202E-EB86-CCCD-F8B2874B851D}" dt="2021-04-14T08:34:36.903" v="746" actId="1076"/>
          <ac:spMkLst>
            <pc:docMk/>
            <pc:sldMk cId="3384934489" sldId="285"/>
            <ac:spMk id="24578" creationId="{D4F2D678-D92D-4A41-A357-267B5E9AA760}"/>
          </ac:spMkLst>
        </pc:spChg>
        <pc:spChg chg="del mod">
          <ac:chgData name="BIMAL PARAJULI" userId="S::bimal.parajuli2020@vitstudent.ac.in::36e1179c-9ad8-4c55-9ab2-d71ff3298a6a" providerId="AD" clId="Web-{7681117F-202E-EB86-CCCD-F8B2874B851D}" dt="2021-04-14T08:34:29.731" v="745"/>
          <ac:spMkLst>
            <pc:docMk/>
            <pc:sldMk cId="3384934489" sldId="285"/>
            <ac:spMk id="24579" creationId="{347BAE87-6FAC-4954-8639-2FA9530A4CC6}"/>
          </ac:spMkLst>
        </pc:spChg>
        <pc:spChg chg="del">
          <ac:chgData name="BIMAL PARAJULI" userId="S::bimal.parajuli2020@vitstudent.ac.in::36e1179c-9ad8-4c55-9ab2-d71ff3298a6a" providerId="AD" clId="Web-{7681117F-202E-EB86-CCCD-F8B2874B851D}" dt="2021-04-14T07:36:49.862" v="135"/>
          <ac:spMkLst>
            <pc:docMk/>
            <pc:sldMk cId="3384934489" sldId="285"/>
            <ac:spMk id="24580" creationId="{9F33F095-4734-45C4-A3DB-5249DA11DD15}"/>
          </ac:spMkLst>
        </pc:spChg>
        <pc:picChg chg="add">
          <ac:chgData name="BIMAL PARAJULI" userId="S::bimal.parajuli2020@vitstudent.ac.in::36e1179c-9ad8-4c55-9ab2-d71ff3298a6a" providerId="AD" clId="Web-{7681117F-202E-EB86-CCCD-F8B2874B851D}" dt="2021-04-14T07:37:15.346" v="137"/>
          <ac:picMkLst>
            <pc:docMk/>
            <pc:sldMk cId="3384934489" sldId="285"/>
            <ac:picMk id="24581" creationId="{87A14515-36CE-4E9E-95AC-5AFB17992C57}"/>
          </ac:picMkLst>
        </pc:picChg>
        <pc:cxnChg chg="add">
          <ac:chgData name="BIMAL PARAJULI" userId="S::bimal.parajuli2020@vitstudent.ac.in::36e1179c-9ad8-4c55-9ab2-d71ff3298a6a" providerId="AD" clId="Web-{7681117F-202E-EB86-CCCD-F8B2874B851D}" dt="2021-04-14T07:37:15.346" v="137"/>
          <ac:cxnSpMkLst>
            <pc:docMk/>
            <pc:sldMk cId="3384934489" sldId="285"/>
            <ac:cxnSpMk id="77" creationId="{6722E143-84C1-4F95-937C-78B92D2811CF}"/>
          </ac:cxnSpMkLst>
        </pc:cxnChg>
        <pc:cxnChg chg="add">
          <ac:chgData name="BIMAL PARAJULI" userId="S::bimal.parajuli2020@vitstudent.ac.in::36e1179c-9ad8-4c55-9ab2-d71ff3298a6a" providerId="AD" clId="Web-{7681117F-202E-EB86-CCCD-F8B2874B851D}" dt="2021-04-14T07:37:15.346" v="137"/>
          <ac:cxnSpMkLst>
            <pc:docMk/>
            <pc:sldMk cId="3384934489" sldId="285"/>
            <ac:cxnSpMk id="81" creationId="{46E49661-E258-450C-8150-A91A6B30D1CD}"/>
          </ac:cxnSpMkLst>
        </pc:cxnChg>
      </pc:sldChg>
      <pc:sldChg chg="addSp delSp modSp new mod setBg addAnim setClrOvrMap">
        <pc:chgData name="BIMAL PARAJULI" userId="S::bimal.parajuli2020@vitstudent.ac.in::36e1179c-9ad8-4c55-9ab2-d71ff3298a6a" providerId="AD" clId="Web-{7681117F-202E-EB86-CCCD-F8B2874B851D}" dt="2021-04-14T07:36:09.392" v="134"/>
        <pc:sldMkLst>
          <pc:docMk/>
          <pc:sldMk cId="3937865226" sldId="286"/>
        </pc:sldMkLst>
        <pc:spChg chg="add mod">
          <ac:chgData name="BIMAL PARAJULI" userId="S::bimal.parajuli2020@vitstudent.ac.in::36e1179c-9ad8-4c55-9ab2-d71ff3298a6a" providerId="AD" clId="Web-{7681117F-202E-EB86-CCCD-F8B2874B851D}" dt="2021-04-14T07:36:09.392" v="133"/>
          <ac:spMkLst>
            <pc:docMk/>
            <pc:sldMk cId="3937865226" sldId="286"/>
            <ac:spMk id="2" creationId="{0F2ED37F-E560-4133-A7B1-2C256491C61C}"/>
          </ac:spMkLst>
        </pc:spChg>
        <pc:spChg chg="add del">
          <ac:chgData name="BIMAL PARAJULI" userId="S::bimal.parajuli2020@vitstudent.ac.in::36e1179c-9ad8-4c55-9ab2-d71ff3298a6a" providerId="AD" clId="Web-{7681117F-202E-EB86-CCCD-F8B2874B851D}" dt="2021-04-14T07:35:47.048" v="130"/>
          <ac:spMkLst>
            <pc:docMk/>
            <pc:sldMk cId="3937865226" sldId="286"/>
            <ac:spMk id="8" creationId="{8CD2B798-7994-4548-A2BE-4AEF9C1A5FAE}"/>
          </ac:spMkLst>
        </pc:spChg>
        <pc:spChg chg="add del">
          <ac:chgData name="BIMAL PARAJULI" userId="S::bimal.parajuli2020@vitstudent.ac.in::36e1179c-9ad8-4c55-9ab2-d71ff3298a6a" providerId="AD" clId="Web-{7681117F-202E-EB86-CCCD-F8B2874B851D}" dt="2021-04-14T07:35:47.048" v="130"/>
          <ac:spMkLst>
            <pc:docMk/>
            <pc:sldMk cId="3937865226" sldId="286"/>
            <ac:spMk id="10" creationId="{E6162320-3B67-42BB-AF9D-939326E6489E}"/>
          </ac:spMkLst>
        </pc:spChg>
        <pc:spChg chg="add del">
          <ac:chgData name="BIMAL PARAJULI" userId="S::bimal.parajuli2020@vitstudent.ac.in::36e1179c-9ad8-4c55-9ab2-d71ff3298a6a" providerId="AD" clId="Web-{7681117F-202E-EB86-CCCD-F8B2874B851D}" dt="2021-04-14T07:35:47.048" v="130"/>
          <ac:spMkLst>
            <pc:docMk/>
            <pc:sldMk cId="3937865226" sldId="286"/>
            <ac:spMk id="14" creationId="{2FDF0794-1B86-42B2-B8C7-F60123E638ED}"/>
          </ac:spMkLst>
        </pc:spChg>
        <pc:spChg chg="add del">
          <ac:chgData name="BIMAL PARAJULI" userId="S::bimal.parajuli2020@vitstudent.ac.in::36e1179c-9ad8-4c55-9ab2-d71ff3298a6a" providerId="AD" clId="Web-{7681117F-202E-EB86-CCCD-F8B2874B851D}" dt="2021-04-14T07:35:47.048" v="130"/>
          <ac:spMkLst>
            <pc:docMk/>
            <pc:sldMk cId="3937865226" sldId="286"/>
            <ac:spMk id="16" creationId="{C5373426-E26E-431D-959C-5DB96C0B6208}"/>
          </ac:spMkLst>
        </pc:spChg>
        <pc:spChg chg="add del">
          <ac:chgData name="BIMAL PARAJULI" userId="S::bimal.parajuli2020@vitstudent.ac.in::36e1179c-9ad8-4c55-9ab2-d71ff3298a6a" providerId="AD" clId="Web-{7681117F-202E-EB86-CCCD-F8B2874B851D}" dt="2021-04-14T07:36:09.392" v="133"/>
          <ac:spMkLst>
            <pc:docMk/>
            <pc:sldMk cId="3937865226" sldId="286"/>
            <ac:spMk id="20" creationId="{8CD2B798-7994-4548-A2BE-4AEF9C1A5FAE}"/>
          </ac:spMkLst>
        </pc:spChg>
        <pc:spChg chg="add del">
          <ac:chgData name="BIMAL PARAJULI" userId="S::bimal.parajuli2020@vitstudent.ac.in::36e1179c-9ad8-4c55-9ab2-d71ff3298a6a" providerId="AD" clId="Web-{7681117F-202E-EB86-CCCD-F8B2874B851D}" dt="2021-04-14T07:36:09.392" v="133"/>
          <ac:spMkLst>
            <pc:docMk/>
            <pc:sldMk cId="3937865226" sldId="286"/>
            <ac:spMk id="21" creationId="{E6162320-3B67-42BB-AF9D-939326E6489E}"/>
          </ac:spMkLst>
        </pc:spChg>
        <pc:spChg chg="add del">
          <ac:chgData name="BIMAL PARAJULI" userId="S::bimal.parajuli2020@vitstudent.ac.in::36e1179c-9ad8-4c55-9ab2-d71ff3298a6a" providerId="AD" clId="Web-{7681117F-202E-EB86-CCCD-F8B2874B851D}" dt="2021-04-14T07:35:42.891" v="129"/>
          <ac:spMkLst>
            <pc:docMk/>
            <pc:sldMk cId="3937865226" sldId="286"/>
            <ac:spMk id="23" creationId="{8CD2B798-7994-4548-A2BE-4AEF9C1A5FAE}"/>
          </ac:spMkLst>
        </pc:spChg>
        <pc:spChg chg="add del">
          <ac:chgData name="BIMAL PARAJULI" userId="S::bimal.parajuli2020@vitstudent.ac.in::36e1179c-9ad8-4c55-9ab2-d71ff3298a6a" providerId="AD" clId="Web-{7681117F-202E-EB86-CCCD-F8B2874B851D}" dt="2021-04-14T07:36:09.392" v="133"/>
          <ac:spMkLst>
            <pc:docMk/>
            <pc:sldMk cId="3937865226" sldId="286"/>
            <ac:spMk id="24" creationId="{2FDF0794-1B86-42B2-B8C7-F60123E638ED}"/>
          </ac:spMkLst>
        </pc:spChg>
        <pc:spChg chg="add del">
          <ac:chgData name="BIMAL PARAJULI" userId="S::bimal.parajuli2020@vitstudent.ac.in::36e1179c-9ad8-4c55-9ab2-d71ff3298a6a" providerId="AD" clId="Web-{7681117F-202E-EB86-CCCD-F8B2874B851D}" dt="2021-04-14T07:35:42.891" v="129"/>
          <ac:spMkLst>
            <pc:docMk/>
            <pc:sldMk cId="3937865226" sldId="286"/>
            <ac:spMk id="25" creationId="{E6162320-3B67-42BB-AF9D-939326E6489E}"/>
          </ac:spMkLst>
        </pc:spChg>
        <pc:spChg chg="add del">
          <ac:chgData name="BIMAL PARAJULI" userId="S::bimal.parajuli2020@vitstudent.ac.in::36e1179c-9ad8-4c55-9ab2-d71ff3298a6a" providerId="AD" clId="Web-{7681117F-202E-EB86-CCCD-F8B2874B851D}" dt="2021-04-14T07:36:09.392" v="133"/>
          <ac:spMkLst>
            <pc:docMk/>
            <pc:sldMk cId="3937865226" sldId="286"/>
            <ac:spMk id="26" creationId="{C5373426-E26E-431D-959C-5DB96C0B6208}"/>
          </ac:spMkLst>
        </pc:spChg>
        <pc:spChg chg="add del">
          <ac:chgData name="BIMAL PARAJULI" userId="S::bimal.parajuli2020@vitstudent.ac.in::36e1179c-9ad8-4c55-9ab2-d71ff3298a6a" providerId="AD" clId="Web-{7681117F-202E-EB86-CCCD-F8B2874B851D}" dt="2021-04-14T07:35:42.891" v="129"/>
          <ac:spMkLst>
            <pc:docMk/>
            <pc:sldMk cId="3937865226" sldId="286"/>
            <ac:spMk id="29" creationId="{2FDF0794-1B86-42B2-B8C7-F60123E638ED}"/>
          </ac:spMkLst>
        </pc:spChg>
        <pc:spChg chg="add">
          <ac:chgData name="BIMAL PARAJULI" userId="S::bimal.parajuli2020@vitstudent.ac.in::36e1179c-9ad8-4c55-9ab2-d71ff3298a6a" providerId="AD" clId="Web-{7681117F-202E-EB86-CCCD-F8B2874B851D}" dt="2021-04-14T07:36:09.392" v="133"/>
          <ac:spMkLst>
            <pc:docMk/>
            <pc:sldMk cId="3937865226" sldId="286"/>
            <ac:spMk id="38" creationId="{8CD2B798-7994-4548-A2BE-4AEF9C1A5FAE}"/>
          </ac:spMkLst>
        </pc:spChg>
        <pc:spChg chg="add">
          <ac:chgData name="BIMAL PARAJULI" userId="S::bimal.parajuli2020@vitstudent.ac.in::36e1179c-9ad8-4c55-9ab2-d71ff3298a6a" providerId="AD" clId="Web-{7681117F-202E-EB86-CCCD-F8B2874B851D}" dt="2021-04-14T07:36:09.392" v="133"/>
          <ac:spMkLst>
            <pc:docMk/>
            <pc:sldMk cId="3937865226" sldId="286"/>
            <ac:spMk id="40" creationId="{E6162320-3B67-42BB-AF9D-939326E6489E}"/>
          </ac:spMkLst>
        </pc:spChg>
        <pc:spChg chg="add">
          <ac:chgData name="BIMAL PARAJULI" userId="S::bimal.parajuli2020@vitstudent.ac.in::36e1179c-9ad8-4c55-9ab2-d71ff3298a6a" providerId="AD" clId="Web-{7681117F-202E-EB86-CCCD-F8B2874B851D}" dt="2021-04-14T07:36:09.392" v="133"/>
          <ac:spMkLst>
            <pc:docMk/>
            <pc:sldMk cId="3937865226" sldId="286"/>
            <ac:spMk id="44" creationId="{B8D726A5-7900-41B4-8D49-49B4A2010E7C}"/>
          </ac:spMkLst>
        </pc:spChg>
        <pc:picChg chg="add mod ord">
          <ac:chgData name="BIMAL PARAJULI" userId="S::bimal.parajuli2020@vitstudent.ac.in::36e1179c-9ad8-4c55-9ab2-d71ff3298a6a" providerId="AD" clId="Web-{7681117F-202E-EB86-CCCD-F8B2874B851D}" dt="2021-04-14T07:36:09.392" v="133"/>
          <ac:picMkLst>
            <pc:docMk/>
            <pc:sldMk cId="3937865226" sldId="286"/>
            <ac:picMk id="4" creationId="{B7365C99-4806-4203-97D8-2565AAC0675D}"/>
          </ac:picMkLst>
        </pc:picChg>
        <pc:cxnChg chg="add del">
          <ac:chgData name="BIMAL PARAJULI" userId="S::bimal.parajuli2020@vitstudent.ac.in::36e1179c-9ad8-4c55-9ab2-d71ff3298a6a" providerId="AD" clId="Web-{7681117F-202E-EB86-CCCD-F8B2874B851D}" dt="2021-04-14T07:35:47.048" v="130"/>
          <ac:cxnSpMkLst>
            <pc:docMk/>
            <pc:sldMk cId="3937865226" sldId="286"/>
            <ac:cxnSpMk id="12" creationId="{6722E143-84C1-4F95-937C-78B92D2811CF}"/>
          </ac:cxnSpMkLst>
        </pc:cxnChg>
        <pc:cxnChg chg="add del">
          <ac:chgData name="BIMAL PARAJULI" userId="S::bimal.parajuli2020@vitstudent.ac.in::36e1179c-9ad8-4c55-9ab2-d71ff3298a6a" providerId="AD" clId="Web-{7681117F-202E-EB86-CCCD-F8B2874B851D}" dt="2021-04-14T07:35:47.048" v="130"/>
          <ac:cxnSpMkLst>
            <pc:docMk/>
            <pc:sldMk cId="3937865226" sldId="286"/>
            <ac:cxnSpMk id="18" creationId="{96D07482-83A3-4451-943C-B46961082957}"/>
          </ac:cxnSpMkLst>
        </pc:cxnChg>
        <pc:cxnChg chg="add del">
          <ac:chgData name="BIMAL PARAJULI" userId="S::bimal.parajuli2020@vitstudent.ac.in::36e1179c-9ad8-4c55-9ab2-d71ff3298a6a" providerId="AD" clId="Web-{7681117F-202E-EB86-CCCD-F8B2874B851D}" dt="2021-04-14T07:36:09.392" v="133"/>
          <ac:cxnSpMkLst>
            <pc:docMk/>
            <pc:sldMk cId="3937865226" sldId="286"/>
            <ac:cxnSpMk id="22" creationId="{6722E143-84C1-4F95-937C-78B92D2811CF}"/>
          </ac:cxnSpMkLst>
        </pc:cxnChg>
        <pc:cxnChg chg="add del">
          <ac:chgData name="BIMAL PARAJULI" userId="S::bimal.parajuli2020@vitstudent.ac.in::36e1179c-9ad8-4c55-9ab2-d71ff3298a6a" providerId="AD" clId="Web-{7681117F-202E-EB86-CCCD-F8B2874B851D}" dt="2021-04-14T07:35:42.891" v="129"/>
          <ac:cxnSpMkLst>
            <pc:docMk/>
            <pc:sldMk cId="3937865226" sldId="286"/>
            <ac:cxnSpMk id="27" creationId="{6722E143-84C1-4F95-937C-78B92D2811CF}"/>
          </ac:cxnSpMkLst>
        </pc:cxnChg>
        <pc:cxnChg chg="add del">
          <ac:chgData name="BIMAL PARAJULI" userId="S::bimal.parajuli2020@vitstudent.ac.in::36e1179c-9ad8-4c55-9ab2-d71ff3298a6a" providerId="AD" clId="Web-{7681117F-202E-EB86-CCCD-F8B2874B851D}" dt="2021-04-14T07:35:42.891" v="129"/>
          <ac:cxnSpMkLst>
            <pc:docMk/>
            <pc:sldMk cId="3937865226" sldId="286"/>
            <ac:cxnSpMk id="31" creationId="{96D07482-83A3-4451-943C-B46961082957}"/>
          </ac:cxnSpMkLst>
        </pc:cxnChg>
        <pc:cxnChg chg="add del">
          <ac:chgData name="BIMAL PARAJULI" userId="S::bimal.parajuli2020@vitstudent.ac.in::36e1179c-9ad8-4c55-9ab2-d71ff3298a6a" providerId="AD" clId="Web-{7681117F-202E-EB86-CCCD-F8B2874B851D}" dt="2021-04-14T07:36:09.392" v="133"/>
          <ac:cxnSpMkLst>
            <pc:docMk/>
            <pc:sldMk cId="3937865226" sldId="286"/>
            <ac:cxnSpMk id="33" creationId="{96D07482-83A3-4451-943C-B46961082957}"/>
          </ac:cxnSpMkLst>
        </pc:cxnChg>
        <pc:cxnChg chg="add">
          <ac:chgData name="BIMAL PARAJULI" userId="S::bimal.parajuli2020@vitstudent.ac.in::36e1179c-9ad8-4c55-9ab2-d71ff3298a6a" providerId="AD" clId="Web-{7681117F-202E-EB86-CCCD-F8B2874B851D}" dt="2021-04-14T07:36:09.392" v="133"/>
          <ac:cxnSpMkLst>
            <pc:docMk/>
            <pc:sldMk cId="3937865226" sldId="286"/>
            <ac:cxnSpMk id="42" creationId="{6722E143-84C1-4F95-937C-78B92D2811CF}"/>
          </ac:cxnSpMkLst>
        </pc:cxnChg>
        <pc:cxnChg chg="add">
          <ac:chgData name="BIMAL PARAJULI" userId="S::bimal.parajuli2020@vitstudent.ac.in::36e1179c-9ad8-4c55-9ab2-d71ff3298a6a" providerId="AD" clId="Web-{7681117F-202E-EB86-CCCD-F8B2874B851D}" dt="2021-04-14T07:36:09.392" v="133"/>
          <ac:cxnSpMkLst>
            <pc:docMk/>
            <pc:sldMk cId="3937865226" sldId="286"/>
            <ac:cxnSpMk id="46" creationId="{46E49661-E258-450C-8150-A91A6B30D1CD}"/>
          </ac:cxnSpMkLst>
        </pc:cxnChg>
      </pc:sldChg>
      <pc:sldChg chg="addSp modSp new mod setBg setClrOvrMap">
        <pc:chgData name="BIMAL PARAJULI" userId="S::bimal.parajuli2020@vitstudent.ac.in::36e1179c-9ad8-4c55-9ab2-d71ff3298a6a" providerId="AD" clId="Web-{7681117F-202E-EB86-CCCD-F8B2874B851D}" dt="2021-04-14T09:12:13.531" v="1237"/>
        <pc:sldMkLst>
          <pc:docMk/>
          <pc:sldMk cId="499109864" sldId="287"/>
        </pc:sldMkLst>
        <pc:spChg chg="add mod">
          <ac:chgData name="BIMAL PARAJULI" userId="S::bimal.parajuli2020@vitstudent.ac.in::36e1179c-9ad8-4c55-9ab2-d71ff3298a6a" providerId="AD" clId="Web-{7681117F-202E-EB86-CCCD-F8B2874B851D}" dt="2021-04-14T09:12:13.531" v="1237"/>
          <ac:spMkLst>
            <pc:docMk/>
            <pc:sldMk cId="499109864" sldId="287"/>
            <ac:spMk id="2" creationId="{BA4D1447-BDA5-447C-A0EE-0B58C82787D4}"/>
          </ac:spMkLst>
        </pc:spChg>
        <pc:spChg chg="add">
          <ac:chgData name="BIMAL PARAJULI" userId="S::bimal.parajuli2020@vitstudent.ac.in::36e1179c-9ad8-4c55-9ab2-d71ff3298a6a" providerId="AD" clId="Web-{7681117F-202E-EB86-CCCD-F8B2874B851D}" dt="2021-04-14T09:12:13.531" v="1237"/>
          <ac:spMkLst>
            <pc:docMk/>
            <pc:sldMk cId="499109864" sldId="287"/>
            <ac:spMk id="8" creationId="{E49CC64F-7275-4E33-961B-0C5CDC439875}"/>
          </ac:spMkLst>
        </pc:spChg>
        <pc:picChg chg="add">
          <ac:chgData name="BIMAL PARAJULI" userId="S::bimal.parajuli2020@vitstudent.ac.in::36e1179c-9ad8-4c55-9ab2-d71ff3298a6a" providerId="AD" clId="Web-{7681117F-202E-EB86-CCCD-F8B2874B851D}" dt="2021-04-14T09:12:13.531" v="1237"/>
          <ac:picMkLst>
            <pc:docMk/>
            <pc:sldMk cId="499109864" sldId="287"/>
            <ac:picMk id="4" creationId="{B5B6C1CB-89D2-4766-BF9E-08029F385C73}"/>
          </ac:picMkLst>
        </pc:picChg>
      </pc:sldChg>
      <pc:sldChg chg="new del">
        <pc:chgData name="BIMAL PARAJULI" userId="S::bimal.parajuli2020@vitstudent.ac.in::36e1179c-9ad8-4c55-9ab2-d71ff3298a6a" providerId="AD" clId="Web-{7681117F-202E-EB86-CCCD-F8B2874B851D}" dt="2021-04-14T09:08:15.573" v="1004"/>
        <pc:sldMkLst>
          <pc:docMk/>
          <pc:sldMk cId="3399671505" sldId="288"/>
        </pc:sldMkLst>
      </pc:sldChg>
      <pc:sldChg chg="new del">
        <pc:chgData name="BIMAL PARAJULI" userId="S::bimal.parajuli2020@vitstudent.ac.in::36e1179c-9ad8-4c55-9ab2-d71ff3298a6a" providerId="AD" clId="Web-{7681117F-202E-EB86-CCCD-F8B2874B851D}" dt="2021-04-14T09:08:08.495" v="1003"/>
        <pc:sldMkLst>
          <pc:docMk/>
          <pc:sldMk cId="1610653263" sldId="289"/>
        </pc:sldMkLst>
      </pc:sldChg>
      <pc:sldChg chg="addSp delSp modSp new mod setBg">
        <pc:chgData name="BIMAL PARAJULI" userId="S::bimal.parajuli2020@vitstudent.ac.in::36e1179c-9ad8-4c55-9ab2-d71ff3298a6a" providerId="AD" clId="Web-{7681117F-202E-EB86-CCCD-F8B2874B851D}" dt="2021-04-14T09:05:55.007" v="1002" actId="1076"/>
        <pc:sldMkLst>
          <pc:docMk/>
          <pc:sldMk cId="3099082433" sldId="290"/>
        </pc:sldMkLst>
        <pc:spChg chg="add mod">
          <ac:chgData name="BIMAL PARAJULI" userId="S::bimal.parajuli2020@vitstudent.ac.in::36e1179c-9ad8-4c55-9ab2-d71ff3298a6a" providerId="AD" clId="Web-{7681117F-202E-EB86-CCCD-F8B2874B851D}" dt="2021-04-14T09:05:55.007" v="1002" actId="1076"/>
          <ac:spMkLst>
            <pc:docMk/>
            <pc:sldMk cId="3099082433" sldId="290"/>
            <ac:spMk id="2" creationId="{3F5501AB-1BF7-49DD-966E-AD8A812304A2}"/>
          </ac:spMkLst>
        </pc:spChg>
        <pc:spChg chg="add del">
          <ac:chgData name="BIMAL PARAJULI" userId="S::bimal.parajuli2020@vitstudent.ac.in::36e1179c-9ad8-4c55-9ab2-d71ff3298a6a" providerId="AD" clId="Web-{7681117F-202E-EB86-CCCD-F8B2874B851D}" dt="2021-04-14T09:05:25.475" v="991"/>
          <ac:spMkLst>
            <pc:docMk/>
            <pc:sldMk cId="3099082433" sldId="290"/>
            <ac:spMk id="7" creationId="{09588DA8-065E-4F6F-8EFD-43104AB2E0CF}"/>
          </ac:spMkLst>
        </pc:spChg>
        <pc:spChg chg="add del">
          <ac:chgData name="BIMAL PARAJULI" userId="S::bimal.parajuli2020@vitstudent.ac.in::36e1179c-9ad8-4c55-9ab2-d71ff3298a6a" providerId="AD" clId="Web-{7681117F-202E-EB86-CCCD-F8B2874B851D}" dt="2021-04-14T09:05:25.475" v="991"/>
          <ac:spMkLst>
            <pc:docMk/>
            <pc:sldMk cId="3099082433" sldId="290"/>
            <ac:spMk id="9" creationId="{C4285719-470E-454C-AF62-8323075F1F5B}"/>
          </ac:spMkLst>
        </pc:spChg>
        <pc:spChg chg="add del">
          <ac:chgData name="BIMAL PARAJULI" userId="S::bimal.parajuli2020@vitstudent.ac.in::36e1179c-9ad8-4c55-9ab2-d71ff3298a6a" providerId="AD" clId="Web-{7681117F-202E-EB86-CCCD-F8B2874B851D}" dt="2021-04-14T09:05:25.475" v="991"/>
          <ac:spMkLst>
            <pc:docMk/>
            <pc:sldMk cId="3099082433" sldId="290"/>
            <ac:spMk id="11" creationId="{CD9FE4EF-C4D8-49A0-B2FF-81D8DB7D8A24}"/>
          </ac:spMkLst>
        </pc:spChg>
        <pc:spChg chg="add del">
          <ac:chgData name="BIMAL PARAJULI" userId="S::bimal.parajuli2020@vitstudent.ac.in::36e1179c-9ad8-4c55-9ab2-d71ff3298a6a" providerId="AD" clId="Web-{7681117F-202E-EB86-CCCD-F8B2874B851D}" dt="2021-04-14T09:05:25.475" v="991"/>
          <ac:spMkLst>
            <pc:docMk/>
            <pc:sldMk cId="3099082433" sldId="290"/>
            <ac:spMk id="13" creationId="{4300840D-0A0B-4512-BACA-B439D5B9C57C}"/>
          </ac:spMkLst>
        </pc:spChg>
        <pc:spChg chg="add del">
          <ac:chgData name="BIMAL PARAJULI" userId="S::bimal.parajuli2020@vitstudent.ac.in::36e1179c-9ad8-4c55-9ab2-d71ff3298a6a" providerId="AD" clId="Web-{7681117F-202E-EB86-CCCD-F8B2874B851D}" dt="2021-04-14T09:05:25.475" v="991"/>
          <ac:spMkLst>
            <pc:docMk/>
            <pc:sldMk cId="3099082433" sldId="290"/>
            <ac:spMk id="15" creationId="{D2B78728-A580-49A7-84F9-6EF6F583ADE0}"/>
          </ac:spMkLst>
        </pc:spChg>
        <pc:spChg chg="add del">
          <ac:chgData name="BIMAL PARAJULI" userId="S::bimal.parajuli2020@vitstudent.ac.in::36e1179c-9ad8-4c55-9ab2-d71ff3298a6a" providerId="AD" clId="Web-{7681117F-202E-EB86-CCCD-F8B2874B851D}" dt="2021-04-14T09:05:25.475" v="991"/>
          <ac:spMkLst>
            <pc:docMk/>
            <pc:sldMk cId="3099082433" sldId="290"/>
            <ac:spMk id="17" creationId="{38FAA1A1-D861-433F-88FA-1E9D6FD31D11}"/>
          </ac:spMkLst>
        </pc:spChg>
        <pc:spChg chg="add del">
          <ac:chgData name="BIMAL PARAJULI" userId="S::bimal.parajuli2020@vitstudent.ac.in::36e1179c-9ad8-4c55-9ab2-d71ff3298a6a" providerId="AD" clId="Web-{7681117F-202E-EB86-CCCD-F8B2874B851D}" dt="2021-04-14T09:05:25.475" v="991"/>
          <ac:spMkLst>
            <pc:docMk/>
            <pc:sldMk cId="3099082433" sldId="290"/>
            <ac:spMk id="19" creationId="{8D71EDA1-87BF-4D5D-AB79-F346FD19278A}"/>
          </ac:spMkLst>
        </pc:spChg>
        <pc:picChg chg="add">
          <ac:chgData name="BIMAL PARAJULI" userId="S::bimal.parajuli2020@vitstudent.ac.in::36e1179c-9ad8-4c55-9ab2-d71ff3298a6a" providerId="AD" clId="Web-{7681117F-202E-EB86-CCCD-F8B2874B851D}" dt="2021-04-14T09:05:25.475" v="991"/>
          <ac:picMkLst>
            <pc:docMk/>
            <pc:sldMk cId="3099082433" sldId="290"/>
            <ac:picMk id="21" creationId="{CC7239DE-F933-4A7F-B93B-5789B628C1BD}"/>
          </ac:picMkLst>
        </pc:picChg>
      </pc:sldChg>
      <pc:sldChg chg="addSp modSp new">
        <pc:chgData name="BIMAL PARAJULI" userId="S::bimal.parajuli2020@vitstudent.ac.in::36e1179c-9ad8-4c55-9ab2-d71ff3298a6a" providerId="AD" clId="Web-{7681117F-202E-EB86-CCCD-F8B2874B851D}" dt="2021-04-14T09:11:43.734" v="1226" actId="20577"/>
        <pc:sldMkLst>
          <pc:docMk/>
          <pc:sldMk cId="3219581608" sldId="291"/>
        </pc:sldMkLst>
        <pc:spChg chg="add mod">
          <ac:chgData name="BIMAL PARAJULI" userId="S::bimal.parajuli2020@vitstudent.ac.in::36e1179c-9ad8-4c55-9ab2-d71ff3298a6a" providerId="AD" clId="Web-{7681117F-202E-EB86-CCCD-F8B2874B851D}" dt="2021-04-14T09:11:43.734" v="1226" actId="20577"/>
          <ac:spMkLst>
            <pc:docMk/>
            <pc:sldMk cId="3219581608" sldId="291"/>
            <ac:spMk id="2" creationId="{048B5038-D3B4-4408-81C0-072320F55A09}"/>
          </ac:spMkLst>
        </pc:spChg>
      </pc:sldChg>
      <pc:sldChg chg="addSp delSp modSp new mod setBg">
        <pc:chgData name="BIMAL PARAJULI" userId="S::bimal.parajuli2020@vitstudent.ac.in::36e1179c-9ad8-4c55-9ab2-d71ff3298a6a" providerId="AD" clId="Web-{7681117F-202E-EB86-CCCD-F8B2874B851D}" dt="2021-04-14T09:17:52.117" v="1344"/>
        <pc:sldMkLst>
          <pc:docMk/>
          <pc:sldMk cId="2911874422" sldId="292"/>
        </pc:sldMkLst>
        <pc:spChg chg="add mod ord">
          <ac:chgData name="BIMAL PARAJULI" userId="S::bimal.parajuli2020@vitstudent.ac.in::36e1179c-9ad8-4c55-9ab2-d71ff3298a6a" providerId="AD" clId="Web-{7681117F-202E-EB86-CCCD-F8B2874B851D}" dt="2021-04-14T09:17:52.117" v="1344"/>
          <ac:spMkLst>
            <pc:docMk/>
            <pc:sldMk cId="2911874422" sldId="292"/>
            <ac:spMk id="2" creationId="{222CF71F-7249-4F02-8C65-CD9E8CC348D5}"/>
          </ac:spMkLst>
        </pc:spChg>
        <pc:spChg chg="add mod ord">
          <ac:chgData name="BIMAL PARAJULI" userId="S::bimal.parajuli2020@vitstudent.ac.in::36e1179c-9ad8-4c55-9ab2-d71ff3298a6a" providerId="AD" clId="Web-{7681117F-202E-EB86-CCCD-F8B2874B851D}" dt="2021-04-14T09:17:52.117" v="1344"/>
          <ac:spMkLst>
            <pc:docMk/>
            <pc:sldMk cId="2911874422" sldId="292"/>
            <ac:spMk id="3" creationId="{F0E42718-5CBC-4D22-995B-A65B5F196A8D}"/>
          </ac:spMkLst>
        </pc:spChg>
        <pc:spChg chg="add del">
          <ac:chgData name="BIMAL PARAJULI" userId="S::bimal.parajuli2020@vitstudent.ac.in::36e1179c-9ad8-4c55-9ab2-d71ff3298a6a" providerId="AD" clId="Web-{7681117F-202E-EB86-CCCD-F8B2874B851D}" dt="2021-04-14T09:16:32.428" v="1317"/>
          <ac:spMkLst>
            <pc:docMk/>
            <pc:sldMk cId="2911874422" sldId="292"/>
            <ac:spMk id="4" creationId="{EA541155-DE0F-45A1-92E6-29EA6552D0ED}"/>
          </ac:spMkLst>
        </pc:spChg>
        <pc:spChg chg="add">
          <ac:chgData name="BIMAL PARAJULI" userId="S::bimal.parajuli2020@vitstudent.ac.in::36e1179c-9ad8-4c55-9ab2-d71ff3298a6a" providerId="AD" clId="Web-{7681117F-202E-EB86-CCCD-F8B2874B851D}" dt="2021-04-14T09:17:52.117" v="1344"/>
          <ac:spMkLst>
            <pc:docMk/>
            <pc:sldMk cId="2911874422" sldId="292"/>
            <ac:spMk id="10" creationId="{3CD9DF72-87A3-404E-A828-84CBF11A8303}"/>
          </ac:spMkLst>
        </pc:spChg>
        <pc:picChg chg="add mod">
          <ac:chgData name="BIMAL PARAJULI" userId="S::bimal.parajuli2020@vitstudent.ac.in::36e1179c-9ad8-4c55-9ab2-d71ff3298a6a" providerId="AD" clId="Web-{7681117F-202E-EB86-CCCD-F8B2874B851D}" dt="2021-04-14T09:17:52.117" v="1344"/>
          <ac:picMkLst>
            <pc:docMk/>
            <pc:sldMk cId="2911874422" sldId="292"/>
            <ac:picMk id="5" creationId="{043D24EA-FFA8-4707-A112-936192E76E83}"/>
          </ac:picMkLst>
        </pc:picChg>
        <pc:cxnChg chg="add">
          <ac:chgData name="BIMAL PARAJULI" userId="S::bimal.parajuli2020@vitstudent.ac.in::36e1179c-9ad8-4c55-9ab2-d71ff3298a6a" providerId="AD" clId="Web-{7681117F-202E-EB86-CCCD-F8B2874B851D}" dt="2021-04-14T09:17:52.117" v="1344"/>
          <ac:cxnSpMkLst>
            <pc:docMk/>
            <pc:sldMk cId="2911874422" sldId="292"/>
            <ac:cxnSpMk id="12" creationId="{20E3A342-4D61-4E3F-AF90-1AB42AEB96CC}"/>
          </ac:cxnSpMkLst>
        </pc:cxnChg>
      </pc:sldChg>
      <pc:sldChg chg="addSp modSp new mod setBg setClrOvrMap">
        <pc:chgData name="BIMAL PARAJULI" userId="S::bimal.parajuli2020@vitstudent.ac.in::36e1179c-9ad8-4c55-9ab2-d71ff3298a6a" providerId="AD" clId="Web-{7681117F-202E-EB86-CCCD-F8B2874B851D}" dt="2021-04-14T09:20:01.057" v="1502" actId="20577"/>
        <pc:sldMkLst>
          <pc:docMk/>
          <pc:sldMk cId="1424276270" sldId="293"/>
        </pc:sldMkLst>
        <pc:spChg chg="add mod">
          <ac:chgData name="BIMAL PARAJULI" userId="S::bimal.parajuli2020@vitstudent.ac.in::36e1179c-9ad8-4c55-9ab2-d71ff3298a6a" providerId="AD" clId="Web-{7681117F-202E-EB86-CCCD-F8B2874B851D}" dt="2021-04-14T09:20:01.057" v="1502" actId="20577"/>
          <ac:spMkLst>
            <pc:docMk/>
            <pc:sldMk cId="1424276270" sldId="293"/>
            <ac:spMk id="2" creationId="{561FE6CF-63E5-4B5E-B7BA-2F1031715F94}"/>
          </ac:spMkLst>
        </pc:spChg>
        <pc:spChg chg="add">
          <ac:chgData name="BIMAL PARAJULI" userId="S::bimal.parajuli2020@vitstudent.ac.in::36e1179c-9ad8-4c55-9ab2-d71ff3298a6a" providerId="AD" clId="Web-{7681117F-202E-EB86-CCCD-F8B2874B851D}" dt="2021-04-14T09:19:38.166" v="1495"/>
          <ac:spMkLst>
            <pc:docMk/>
            <pc:sldMk cId="1424276270" sldId="293"/>
            <ac:spMk id="7" creationId="{AD21898E-86C0-4C8A-A76C-DF33E844C87A}"/>
          </ac:spMkLst>
        </pc:spChg>
        <pc:spChg chg="add">
          <ac:chgData name="BIMAL PARAJULI" userId="S::bimal.parajuli2020@vitstudent.ac.in::36e1179c-9ad8-4c55-9ab2-d71ff3298a6a" providerId="AD" clId="Web-{7681117F-202E-EB86-CCCD-F8B2874B851D}" dt="2021-04-14T09:19:38.166" v="1495"/>
          <ac:spMkLst>
            <pc:docMk/>
            <pc:sldMk cId="1424276270" sldId="293"/>
            <ac:spMk id="9" creationId="{5C8F04BD-D093-45D0-B54C-50FDB308B4E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AutoShape 1">
            <a:extLst>
              <a:ext uri="{FF2B5EF4-FFF2-40B4-BE49-F238E27FC236}">
                <a16:creationId xmlns:a16="http://schemas.microsoft.com/office/drawing/2014/main" id="{2229E295-DF9F-4691-B197-73A6E5FE2D99}"/>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3555" name="Text Box 2">
            <a:extLst>
              <a:ext uri="{FF2B5EF4-FFF2-40B4-BE49-F238E27FC236}">
                <a16:creationId xmlns:a16="http://schemas.microsoft.com/office/drawing/2014/main" id="{9D50CC9D-B3C8-44D8-A237-969C6E6B6A63}"/>
              </a:ext>
            </a:extLst>
          </p:cNvPr>
          <p:cNvSpPr txBox="1">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9459" name="Rectangle 3">
            <a:extLst>
              <a:ext uri="{FF2B5EF4-FFF2-40B4-BE49-F238E27FC236}">
                <a16:creationId xmlns:a16="http://schemas.microsoft.com/office/drawing/2014/main" id="{D6DCDE0D-60F3-4566-9A61-A957B4DE73C1}"/>
              </a:ext>
            </a:extLst>
          </p:cNvPr>
          <p:cNvSpPr>
            <a:spLocks noGrp="1" noChangeArrowheads="1"/>
          </p:cNvSpPr>
          <p:nvPr>
            <p:ph type="dt"/>
          </p:nvPr>
        </p:nvSpPr>
        <p:spPr bwMode="auto">
          <a:xfrm>
            <a:off x="3884613" y="0"/>
            <a:ext cx="2970212"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eaLnBrk="1" hangingPunct="1">
              <a:buClr>
                <a:srgbClr val="000000"/>
              </a:buClr>
              <a:buSzPct val="45000"/>
              <a:buFont typeface="StarSymbol" charset="0"/>
              <a:buNone/>
              <a:tabLst>
                <a:tab pos="723900" algn="l"/>
                <a:tab pos="1447800" algn="l"/>
                <a:tab pos="2171700" algn="l"/>
                <a:tab pos="2895600" algn="l"/>
              </a:tabLst>
              <a:defRPr sz="1200" smtClean="0">
                <a:solidFill>
                  <a:srgbClr val="000000"/>
                </a:solidFill>
                <a:latin typeface="Times New Roman" panose="02020603050405020304" pitchFamily="18" charset="0"/>
              </a:defRPr>
            </a:lvl1pPr>
          </a:lstStyle>
          <a:p>
            <a:pPr>
              <a:defRPr/>
            </a:pPr>
            <a:endParaRPr lang="en-US" altLang="en-US"/>
          </a:p>
        </p:txBody>
      </p:sp>
      <p:sp>
        <p:nvSpPr>
          <p:cNvPr id="23557" name="Rectangle 4">
            <a:extLst>
              <a:ext uri="{FF2B5EF4-FFF2-40B4-BE49-F238E27FC236}">
                <a16:creationId xmlns:a16="http://schemas.microsoft.com/office/drawing/2014/main" id="{D9E0D7C8-E56D-4DC9-82DD-6473EE26BC3A}"/>
              </a:ext>
            </a:extLst>
          </p:cNvPr>
          <p:cNvSpPr>
            <a:spLocks noGrp="1" noRot="1" noChangeAspect="1" noChangeArrowheads="1"/>
          </p:cNvSpPr>
          <p:nvPr>
            <p:ph type="sldImg"/>
          </p:nvPr>
        </p:nvSpPr>
        <p:spPr bwMode="auto">
          <a:xfrm>
            <a:off x="1143000" y="685800"/>
            <a:ext cx="4570413" cy="3427413"/>
          </a:xfrm>
          <a:prstGeom prst="rect">
            <a:avLst/>
          </a:prstGeom>
          <a:noFill/>
          <a:ln w="1260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19461" name="Rectangle 5">
            <a:extLst>
              <a:ext uri="{FF2B5EF4-FFF2-40B4-BE49-F238E27FC236}">
                <a16:creationId xmlns:a16="http://schemas.microsoft.com/office/drawing/2014/main" id="{61E175C8-432B-4FE5-8887-9490723C1C99}"/>
              </a:ext>
            </a:extLst>
          </p:cNvPr>
          <p:cNvSpPr>
            <a:spLocks noGrp="1" noChangeArrowheads="1"/>
          </p:cNvSpPr>
          <p:nvPr>
            <p:ph type="body"/>
          </p:nvPr>
        </p:nvSpPr>
        <p:spPr bwMode="auto">
          <a:xfrm>
            <a:off x="685800" y="4343400"/>
            <a:ext cx="5484813" cy="411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endParaRPr lang="en-US" altLang="en-US" noProof="0"/>
          </a:p>
        </p:txBody>
      </p:sp>
      <p:sp>
        <p:nvSpPr>
          <p:cNvPr id="23559" name="Text Box 6">
            <a:extLst>
              <a:ext uri="{FF2B5EF4-FFF2-40B4-BE49-F238E27FC236}">
                <a16:creationId xmlns:a16="http://schemas.microsoft.com/office/drawing/2014/main" id="{2C7842BD-2065-4EEA-AB29-CC527F21D302}"/>
              </a:ext>
            </a:extLst>
          </p:cNvPr>
          <p:cNvSpPr txBox="1">
            <a:spLocks noChangeArrowheads="1"/>
          </p:cNvSpPr>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9463" name="Rectangle 7">
            <a:extLst>
              <a:ext uri="{FF2B5EF4-FFF2-40B4-BE49-F238E27FC236}">
                <a16:creationId xmlns:a16="http://schemas.microsoft.com/office/drawing/2014/main" id="{1617A4BB-B5C2-4657-81A3-84E82F7D3A6C}"/>
              </a:ext>
            </a:extLst>
          </p:cNvPr>
          <p:cNvSpPr>
            <a:spLocks noGrp="1" noChangeArrowheads="1"/>
          </p:cNvSpPr>
          <p:nvPr>
            <p:ph type="sldNum"/>
          </p:nvPr>
        </p:nvSpPr>
        <p:spPr bwMode="auto">
          <a:xfrm>
            <a:off x="3884613" y="8685213"/>
            <a:ext cx="2970212"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eaLnBrk="1" hangingPunct="1">
              <a:buClr>
                <a:srgbClr val="000000"/>
              </a:buClr>
              <a:buSzPct val="45000"/>
              <a:buFont typeface="StarSymbol" charset="0"/>
              <a:buNone/>
              <a:tabLst>
                <a:tab pos="723900" algn="l"/>
                <a:tab pos="1447800" algn="l"/>
                <a:tab pos="2171700" algn="l"/>
                <a:tab pos="2895600" algn="l"/>
              </a:tabLst>
              <a:defRPr sz="1200">
                <a:solidFill>
                  <a:srgbClr val="000000"/>
                </a:solidFill>
                <a:latin typeface="Times New Roman" panose="02020603050405020304" pitchFamily="18" charset="0"/>
              </a:defRPr>
            </a:lvl1pPr>
          </a:lstStyle>
          <a:p>
            <a:fld id="{AEB39246-7E18-42EE-889B-A559594D1DDD}"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DDCC3811-6C60-4242-8C6A-5BCF82675449}"/>
              </a:ext>
            </a:extLst>
          </p:cNvPr>
          <p:cNvSpPr>
            <a:spLocks noGrp="1" noChangeArrowheads="1"/>
          </p:cNvSpPr>
          <p:nvPr>
            <p:ph type="sldNum" sz="quarter"/>
          </p:nvPr>
        </p:nvSpPr>
        <p:spPr>
          <a:noFill/>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F44F051B-F599-4DE6-8E18-0E5D1557F05F}" type="slidenum">
              <a:rPr lang="en-US" altLang="en-US">
                <a:solidFill>
                  <a:srgbClr val="000000"/>
                </a:solidFill>
                <a:latin typeface="Times New Roman" panose="02020603050405020304" pitchFamily="18" charset="0"/>
              </a:rPr>
              <a:pPr>
                <a:buSzPct val="45000"/>
                <a:buFont typeface="StarSymbol" charset="0"/>
                <a:buNone/>
              </a:pPr>
              <a:t>3</a:t>
            </a:fld>
            <a:endParaRPr lang="en-US" altLang="en-US">
              <a:solidFill>
                <a:srgbClr val="000000"/>
              </a:solidFill>
              <a:latin typeface="Times New Roman" panose="02020603050405020304" pitchFamily="18" charset="0"/>
            </a:endParaRPr>
          </a:p>
        </p:txBody>
      </p:sp>
      <p:sp>
        <p:nvSpPr>
          <p:cNvPr id="25603" name="Rectangle 1">
            <a:extLst>
              <a:ext uri="{FF2B5EF4-FFF2-40B4-BE49-F238E27FC236}">
                <a16:creationId xmlns:a16="http://schemas.microsoft.com/office/drawing/2014/main" id="{B3B7A776-3747-41AF-AFE8-DBE9D0064289}"/>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4" name="Rectangle 2">
            <a:extLst>
              <a:ext uri="{FF2B5EF4-FFF2-40B4-BE49-F238E27FC236}">
                <a16:creationId xmlns:a16="http://schemas.microsoft.com/office/drawing/2014/main" id="{517DEA18-35E8-458D-8D19-F50D4CC2C04E}"/>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72220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C257309E-CCEB-4A11-9E64-F40CC9708039}"/>
              </a:ext>
            </a:extLst>
          </p:cNvPr>
          <p:cNvSpPr>
            <a:spLocks noGrp="1" noChangeArrowheads="1"/>
          </p:cNvSpPr>
          <p:nvPr>
            <p:ph type="sldNum" sz="quarter"/>
          </p:nvPr>
        </p:nvSpPr>
        <p:spPr>
          <a:noFill/>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A5192F0F-32E2-4CC4-9B23-E7C191A565A6}" type="slidenum">
              <a:rPr lang="en-US" altLang="en-US">
                <a:solidFill>
                  <a:srgbClr val="000000"/>
                </a:solidFill>
                <a:latin typeface="Times New Roman" panose="02020603050405020304" pitchFamily="18" charset="0"/>
              </a:rPr>
              <a:pPr>
                <a:buSzPct val="45000"/>
                <a:buFont typeface="StarSymbol" charset="0"/>
                <a:buNone/>
              </a:pPr>
              <a:t>16</a:t>
            </a:fld>
            <a:endParaRPr lang="en-US" altLang="en-US">
              <a:solidFill>
                <a:srgbClr val="000000"/>
              </a:solidFill>
              <a:latin typeface="Times New Roman" panose="02020603050405020304" pitchFamily="18" charset="0"/>
            </a:endParaRPr>
          </a:p>
        </p:txBody>
      </p:sp>
      <p:sp>
        <p:nvSpPr>
          <p:cNvPr id="52227" name="Text Box 1">
            <a:extLst>
              <a:ext uri="{FF2B5EF4-FFF2-40B4-BE49-F238E27FC236}">
                <a16:creationId xmlns:a16="http://schemas.microsoft.com/office/drawing/2014/main" id="{1D3EB0E4-64FA-45DC-8031-6BD4E1467BE6}"/>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DEDCC8D0-589C-424B-B065-FB83CE90CDF4}" type="slidenum">
              <a:rPr lang="en-US" altLang="en-US" sz="1200">
                <a:solidFill>
                  <a:srgbClr val="000000"/>
                </a:solidFill>
              </a:rPr>
              <a:pPr algn="r" eaLnBrk="1" hangingPunct="1">
                <a:buClrTx/>
                <a:buFontTx/>
                <a:buNone/>
              </a:pPr>
              <a:t>16</a:t>
            </a:fld>
            <a:endParaRPr lang="en-US" altLang="en-US" sz="1200">
              <a:solidFill>
                <a:srgbClr val="000000"/>
              </a:solidFill>
            </a:endParaRPr>
          </a:p>
        </p:txBody>
      </p:sp>
      <p:sp>
        <p:nvSpPr>
          <p:cNvPr id="52228" name="Rectangle 2">
            <a:extLst>
              <a:ext uri="{FF2B5EF4-FFF2-40B4-BE49-F238E27FC236}">
                <a16:creationId xmlns:a16="http://schemas.microsoft.com/office/drawing/2014/main" id="{C0336F92-68D9-4370-8F39-D2BD9045B70F}"/>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9" name="Rectangle 3">
            <a:extLst>
              <a:ext uri="{FF2B5EF4-FFF2-40B4-BE49-F238E27FC236}">
                <a16:creationId xmlns:a16="http://schemas.microsoft.com/office/drawing/2014/main" id="{9F9CAEED-2BC0-49DD-BE51-DAEC75F9C52E}"/>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D9C628E1-7495-49AB-A5B9-299C4D2B3097}"/>
              </a:ext>
            </a:extLst>
          </p:cNvPr>
          <p:cNvSpPr>
            <a:spLocks noGrp="1" noChangeArrowheads="1"/>
          </p:cNvSpPr>
          <p:nvPr>
            <p:ph type="sldNum" sz="quarter"/>
          </p:nvPr>
        </p:nvSpPr>
        <p:spPr>
          <a:noFill/>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0F731C3E-0033-4D5A-93B0-89E2FFDA7B49}" type="slidenum">
              <a:rPr lang="en-US" altLang="en-US">
                <a:solidFill>
                  <a:srgbClr val="000000"/>
                </a:solidFill>
                <a:latin typeface="Times New Roman" panose="02020603050405020304" pitchFamily="18" charset="0"/>
              </a:rPr>
              <a:pPr>
                <a:buSzPct val="45000"/>
                <a:buFont typeface="StarSymbol" charset="0"/>
                <a:buNone/>
              </a:pPr>
              <a:t>17</a:t>
            </a:fld>
            <a:endParaRPr lang="en-US" altLang="en-US">
              <a:solidFill>
                <a:srgbClr val="000000"/>
              </a:solidFill>
              <a:latin typeface="Times New Roman" panose="02020603050405020304" pitchFamily="18" charset="0"/>
            </a:endParaRPr>
          </a:p>
        </p:txBody>
      </p:sp>
      <p:sp>
        <p:nvSpPr>
          <p:cNvPr id="56323" name="Text Box 1">
            <a:extLst>
              <a:ext uri="{FF2B5EF4-FFF2-40B4-BE49-F238E27FC236}">
                <a16:creationId xmlns:a16="http://schemas.microsoft.com/office/drawing/2014/main" id="{50CD26F0-2125-42F5-A2E8-A451A658B619}"/>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3D1D941A-1931-400C-9D8F-2B72D9319722}" type="slidenum">
              <a:rPr lang="en-US" altLang="en-US" sz="1200">
                <a:solidFill>
                  <a:srgbClr val="000000"/>
                </a:solidFill>
              </a:rPr>
              <a:pPr algn="r" eaLnBrk="1" hangingPunct="1">
                <a:buClrTx/>
                <a:buFontTx/>
                <a:buNone/>
              </a:pPr>
              <a:t>17</a:t>
            </a:fld>
            <a:endParaRPr lang="en-US" altLang="en-US" sz="1200">
              <a:solidFill>
                <a:srgbClr val="000000"/>
              </a:solidFill>
            </a:endParaRPr>
          </a:p>
        </p:txBody>
      </p:sp>
      <p:sp>
        <p:nvSpPr>
          <p:cNvPr id="56324" name="Rectangle 2">
            <a:extLst>
              <a:ext uri="{FF2B5EF4-FFF2-40B4-BE49-F238E27FC236}">
                <a16:creationId xmlns:a16="http://schemas.microsoft.com/office/drawing/2014/main" id="{0617FF2E-3F9A-4C93-BBC8-59E025E07DFC}"/>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5" name="Rectangle 3">
            <a:extLst>
              <a:ext uri="{FF2B5EF4-FFF2-40B4-BE49-F238E27FC236}">
                <a16:creationId xmlns:a16="http://schemas.microsoft.com/office/drawing/2014/main" id="{E123CFD4-FF62-43BB-82E7-C93C42EF1F75}"/>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5BA1ED6D-1B6C-4D4E-9AB3-2E93ECAC0E64}"/>
              </a:ext>
            </a:extLst>
          </p:cNvPr>
          <p:cNvSpPr>
            <a:spLocks noGrp="1" noChangeArrowheads="1"/>
          </p:cNvSpPr>
          <p:nvPr>
            <p:ph type="sldNum" sz="quarter"/>
          </p:nvPr>
        </p:nvSpPr>
        <p:spPr>
          <a:noFill/>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7C49F20C-01D9-4D2E-9D61-1441BF646BD3}" type="slidenum">
              <a:rPr lang="en-US" altLang="en-US">
                <a:solidFill>
                  <a:srgbClr val="000000"/>
                </a:solidFill>
                <a:latin typeface="Times New Roman" panose="02020603050405020304" pitchFamily="18" charset="0"/>
              </a:rPr>
              <a:pPr>
                <a:buSzPct val="45000"/>
                <a:buFont typeface="StarSymbol" charset="0"/>
                <a:buNone/>
              </a:pPr>
              <a:t>18</a:t>
            </a:fld>
            <a:endParaRPr lang="en-US" altLang="en-US">
              <a:solidFill>
                <a:srgbClr val="000000"/>
              </a:solidFill>
              <a:latin typeface="Times New Roman" panose="02020603050405020304" pitchFamily="18" charset="0"/>
            </a:endParaRPr>
          </a:p>
        </p:txBody>
      </p:sp>
      <p:sp>
        <p:nvSpPr>
          <p:cNvPr id="58371" name="Text Box 1">
            <a:extLst>
              <a:ext uri="{FF2B5EF4-FFF2-40B4-BE49-F238E27FC236}">
                <a16:creationId xmlns:a16="http://schemas.microsoft.com/office/drawing/2014/main" id="{CF44525D-BBDA-44B5-8023-71B10257A635}"/>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5E7BAAC8-601E-47A1-9564-34AE1AB48DE6}" type="slidenum">
              <a:rPr lang="en-US" altLang="en-US" sz="1200">
                <a:solidFill>
                  <a:srgbClr val="000000"/>
                </a:solidFill>
              </a:rPr>
              <a:pPr algn="r" eaLnBrk="1" hangingPunct="1">
                <a:buClrTx/>
                <a:buFontTx/>
                <a:buNone/>
              </a:pPr>
              <a:t>18</a:t>
            </a:fld>
            <a:endParaRPr lang="en-US" altLang="en-US" sz="1200">
              <a:solidFill>
                <a:srgbClr val="000000"/>
              </a:solidFill>
            </a:endParaRPr>
          </a:p>
        </p:txBody>
      </p:sp>
      <p:sp>
        <p:nvSpPr>
          <p:cNvPr id="58372" name="Rectangle 2">
            <a:extLst>
              <a:ext uri="{FF2B5EF4-FFF2-40B4-BE49-F238E27FC236}">
                <a16:creationId xmlns:a16="http://schemas.microsoft.com/office/drawing/2014/main" id="{DC18B6A5-088D-41B0-BC76-77878B6BFC22}"/>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3" name="Rectangle 3">
            <a:extLst>
              <a:ext uri="{FF2B5EF4-FFF2-40B4-BE49-F238E27FC236}">
                <a16:creationId xmlns:a16="http://schemas.microsoft.com/office/drawing/2014/main" id="{343319B8-1A2E-4619-86FD-AE1460755567}"/>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EE4619F6-F859-4AD4-87C5-79667F39714E}"/>
              </a:ext>
            </a:extLst>
          </p:cNvPr>
          <p:cNvSpPr>
            <a:spLocks noGrp="1" noChangeArrowheads="1"/>
          </p:cNvSpPr>
          <p:nvPr>
            <p:ph type="sldNum" sz="quarter"/>
          </p:nvPr>
        </p:nvSpPr>
        <p:spPr>
          <a:noFill/>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3BBFAE7B-0876-4CBB-8BC2-438C49167747}" type="slidenum">
              <a:rPr lang="en-US" altLang="en-US">
                <a:solidFill>
                  <a:srgbClr val="000000"/>
                </a:solidFill>
                <a:latin typeface="Times New Roman" panose="02020603050405020304" pitchFamily="18" charset="0"/>
              </a:rPr>
              <a:pPr>
                <a:buSzPct val="45000"/>
                <a:buFont typeface="StarSymbol" charset="0"/>
                <a:buNone/>
              </a:pPr>
              <a:t>19</a:t>
            </a:fld>
            <a:endParaRPr lang="en-US" altLang="en-US">
              <a:solidFill>
                <a:srgbClr val="000000"/>
              </a:solidFill>
              <a:latin typeface="Times New Roman" panose="02020603050405020304" pitchFamily="18" charset="0"/>
            </a:endParaRPr>
          </a:p>
        </p:txBody>
      </p:sp>
      <p:sp>
        <p:nvSpPr>
          <p:cNvPr id="60419" name="Text Box 1">
            <a:extLst>
              <a:ext uri="{FF2B5EF4-FFF2-40B4-BE49-F238E27FC236}">
                <a16:creationId xmlns:a16="http://schemas.microsoft.com/office/drawing/2014/main" id="{A787C1F6-29E5-4FAB-9940-95E5361F514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33BECD89-C891-4663-88EA-14D3218A4D87}" type="slidenum">
              <a:rPr lang="en-US" altLang="en-US" sz="1200">
                <a:solidFill>
                  <a:srgbClr val="000000"/>
                </a:solidFill>
              </a:rPr>
              <a:pPr algn="r" eaLnBrk="1" hangingPunct="1">
                <a:buClrTx/>
                <a:buFontTx/>
                <a:buNone/>
              </a:pPr>
              <a:t>19</a:t>
            </a:fld>
            <a:endParaRPr lang="en-US" altLang="en-US" sz="1200">
              <a:solidFill>
                <a:srgbClr val="000000"/>
              </a:solidFill>
            </a:endParaRPr>
          </a:p>
        </p:txBody>
      </p:sp>
      <p:sp>
        <p:nvSpPr>
          <p:cNvPr id="60420" name="Rectangle 2">
            <a:extLst>
              <a:ext uri="{FF2B5EF4-FFF2-40B4-BE49-F238E27FC236}">
                <a16:creationId xmlns:a16="http://schemas.microsoft.com/office/drawing/2014/main" id="{FFAB419B-425A-40B5-B102-76C5AC61EA32}"/>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21" name="Rectangle 3">
            <a:extLst>
              <a:ext uri="{FF2B5EF4-FFF2-40B4-BE49-F238E27FC236}">
                <a16:creationId xmlns:a16="http://schemas.microsoft.com/office/drawing/2014/main" id="{B1374729-6F95-45B5-BC2C-74D6A249A52E}"/>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10F3FB46-781A-42E0-B2A4-AB0D4918B1A7}"/>
              </a:ext>
            </a:extLst>
          </p:cNvPr>
          <p:cNvSpPr>
            <a:spLocks noGrp="1" noChangeArrowheads="1"/>
          </p:cNvSpPr>
          <p:nvPr>
            <p:ph type="sldNum" sz="quarter"/>
          </p:nvPr>
        </p:nvSpPr>
        <p:spPr>
          <a:noFill/>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613D96B9-B907-4FC7-BFC6-9C862413EA45}" type="slidenum">
              <a:rPr lang="en-US" altLang="en-US">
                <a:solidFill>
                  <a:srgbClr val="000000"/>
                </a:solidFill>
                <a:latin typeface="Times New Roman" panose="02020603050405020304" pitchFamily="18" charset="0"/>
              </a:rPr>
              <a:pPr>
                <a:buSzPct val="45000"/>
                <a:buFont typeface="StarSymbol" charset="0"/>
                <a:buNone/>
              </a:pPr>
              <a:t>20</a:t>
            </a:fld>
            <a:endParaRPr lang="en-US" altLang="en-US">
              <a:solidFill>
                <a:srgbClr val="000000"/>
              </a:solidFill>
              <a:latin typeface="Times New Roman" panose="02020603050405020304" pitchFamily="18" charset="0"/>
            </a:endParaRPr>
          </a:p>
        </p:txBody>
      </p:sp>
      <p:sp>
        <p:nvSpPr>
          <p:cNvPr id="62467" name="Text Box 1">
            <a:extLst>
              <a:ext uri="{FF2B5EF4-FFF2-40B4-BE49-F238E27FC236}">
                <a16:creationId xmlns:a16="http://schemas.microsoft.com/office/drawing/2014/main" id="{A65B5648-75F2-43A5-8BA4-F5AB74D82DA2}"/>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0BFF3B29-EFF3-44E7-8BCF-49BDF3B787E5}" type="slidenum">
              <a:rPr lang="en-US" altLang="en-US" sz="1200">
                <a:solidFill>
                  <a:srgbClr val="000000"/>
                </a:solidFill>
              </a:rPr>
              <a:pPr algn="r" eaLnBrk="1" hangingPunct="1">
                <a:buClrTx/>
                <a:buFontTx/>
                <a:buNone/>
              </a:pPr>
              <a:t>20</a:t>
            </a:fld>
            <a:endParaRPr lang="en-US" altLang="en-US" sz="1200">
              <a:solidFill>
                <a:srgbClr val="000000"/>
              </a:solidFill>
            </a:endParaRPr>
          </a:p>
        </p:txBody>
      </p:sp>
      <p:sp>
        <p:nvSpPr>
          <p:cNvPr id="62468" name="Rectangle 2">
            <a:extLst>
              <a:ext uri="{FF2B5EF4-FFF2-40B4-BE49-F238E27FC236}">
                <a16:creationId xmlns:a16="http://schemas.microsoft.com/office/drawing/2014/main" id="{443A3C08-0C43-475E-8B8E-1DFA2590ED19}"/>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9" name="Rectangle 3">
            <a:extLst>
              <a:ext uri="{FF2B5EF4-FFF2-40B4-BE49-F238E27FC236}">
                <a16:creationId xmlns:a16="http://schemas.microsoft.com/office/drawing/2014/main" id="{72C04580-AF42-4F49-A35A-1715AA66C3DA}"/>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3B240AF1-08B2-40BB-9707-FF7FFB728DE1}"/>
              </a:ext>
            </a:extLst>
          </p:cNvPr>
          <p:cNvSpPr>
            <a:spLocks noGrp="1" noChangeArrowheads="1"/>
          </p:cNvSpPr>
          <p:nvPr>
            <p:ph type="sldNum" sz="quarter"/>
          </p:nvPr>
        </p:nvSpPr>
        <p:spPr>
          <a:noFill/>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01E9B72B-41D3-49FB-AD11-235291C09D6E}" type="slidenum">
              <a:rPr lang="en-US" altLang="en-US">
                <a:solidFill>
                  <a:srgbClr val="000000"/>
                </a:solidFill>
                <a:latin typeface="Times New Roman" panose="02020603050405020304" pitchFamily="18" charset="0"/>
              </a:rPr>
              <a:pPr>
                <a:buSzPct val="45000"/>
                <a:buFont typeface="StarSymbol" charset="0"/>
                <a:buNone/>
              </a:pPr>
              <a:t>21</a:t>
            </a:fld>
            <a:endParaRPr lang="en-US" altLang="en-US">
              <a:solidFill>
                <a:srgbClr val="000000"/>
              </a:solidFill>
              <a:latin typeface="Times New Roman" panose="02020603050405020304" pitchFamily="18" charset="0"/>
            </a:endParaRPr>
          </a:p>
        </p:txBody>
      </p:sp>
      <p:sp>
        <p:nvSpPr>
          <p:cNvPr id="64515" name="Rectangle 1">
            <a:extLst>
              <a:ext uri="{FF2B5EF4-FFF2-40B4-BE49-F238E27FC236}">
                <a16:creationId xmlns:a16="http://schemas.microsoft.com/office/drawing/2014/main" id="{0CA95A64-4BB8-4201-BBD5-6A8748A75ED9}"/>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4516" name="Rectangle 2">
            <a:extLst>
              <a:ext uri="{FF2B5EF4-FFF2-40B4-BE49-F238E27FC236}">
                <a16:creationId xmlns:a16="http://schemas.microsoft.com/office/drawing/2014/main" id="{978F31A6-CC6F-4277-A0F2-B7F88CCA6FE3}"/>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6F9B1858-23DE-4345-A63C-77E8FC3A7E9E}"/>
              </a:ext>
            </a:extLst>
          </p:cNvPr>
          <p:cNvSpPr>
            <a:spLocks noGrp="1" noChangeArrowheads="1"/>
          </p:cNvSpPr>
          <p:nvPr>
            <p:ph type="sldNum" sz="quarter"/>
          </p:nvPr>
        </p:nvSpPr>
        <p:spPr>
          <a:noFill/>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2451CC25-44B3-4EE6-B359-D1061A85BFA9}" type="slidenum">
              <a:rPr lang="en-US" altLang="en-US">
                <a:solidFill>
                  <a:srgbClr val="000000"/>
                </a:solidFill>
                <a:latin typeface="Times New Roman" panose="02020603050405020304" pitchFamily="18" charset="0"/>
              </a:rPr>
              <a:pPr>
                <a:buSzPct val="45000"/>
                <a:buFont typeface="StarSymbol" charset="0"/>
                <a:buNone/>
              </a:pPr>
              <a:t>22</a:t>
            </a:fld>
            <a:endParaRPr lang="en-US" altLang="en-US">
              <a:solidFill>
                <a:srgbClr val="000000"/>
              </a:solidFill>
              <a:latin typeface="Times New Roman" panose="02020603050405020304" pitchFamily="18" charset="0"/>
            </a:endParaRPr>
          </a:p>
        </p:txBody>
      </p:sp>
      <p:sp>
        <p:nvSpPr>
          <p:cNvPr id="66563" name="Text Box 1">
            <a:extLst>
              <a:ext uri="{FF2B5EF4-FFF2-40B4-BE49-F238E27FC236}">
                <a16:creationId xmlns:a16="http://schemas.microsoft.com/office/drawing/2014/main" id="{1850CF64-196C-4D57-BDF9-BC396236EB78}"/>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D8026369-CC30-489A-8B89-ABBDD2589644}" type="slidenum">
              <a:rPr lang="en-US" altLang="en-US" sz="1200">
                <a:solidFill>
                  <a:srgbClr val="000000"/>
                </a:solidFill>
              </a:rPr>
              <a:pPr algn="r" eaLnBrk="1" hangingPunct="1">
                <a:buClrTx/>
                <a:buFontTx/>
                <a:buNone/>
              </a:pPr>
              <a:t>22</a:t>
            </a:fld>
            <a:endParaRPr lang="en-US" altLang="en-US" sz="1200">
              <a:solidFill>
                <a:srgbClr val="000000"/>
              </a:solidFill>
            </a:endParaRPr>
          </a:p>
        </p:txBody>
      </p:sp>
      <p:sp>
        <p:nvSpPr>
          <p:cNvPr id="66564" name="Rectangle 2">
            <a:extLst>
              <a:ext uri="{FF2B5EF4-FFF2-40B4-BE49-F238E27FC236}">
                <a16:creationId xmlns:a16="http://schemas.microsoft.com/office/drawing/2014/main" id="{8CF50E2C-20C4-42F7-A98D-B2A5EF97B93A}"/>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5" name="Rectangle 3">
            <a:extLst>
              <a:ext uri="{FF2B5EF4-FFF2-40B4-BE49-F238E27FC236}">
                <a16:creationId xmlns:a16="http://schemas.microsoft.com/office/drawing/2014/main" id="{0051A622-4911-4454-8061-9B210FDB58F3}"/>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741DF78F-675D-4A9F-B9A5-8F56D8D27AEF}"/>
              </a:ext>
            </a:extLst>
          </p:cNvPr>
          <p:cNvSpPr>
            <a:spLocks noGrp="1" noChangeArrowheads="1"/>
          </p:cNvSpPr>
          <p:nvPr>
            <p:ph type="sldNum" sz="quarter"/>
          </p:nvPr>
        </p:nvSpPr>
        <p:spPr>
          <a:noFill/>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FB857FFE-9A54-4BE2-BBC9-3947C220F1F7}" type="slidenum">
              <a:rPr lang="en-US" altLang="en-US">
                <a:solidFill>
                  <a:srgbClr val="000000"/>
                </a:solidFill>
                <a:latin typeface="Times New Roman" panose="02020603050405020304" pitchFamily="18" charset="0"/>
              </a:rPr>
              <a:pPr>
                <a:buSzPct val="45000"/>
                <a:buFont typeface="StarSymbol" charset="0"/>
                <a:buNone/>
              </a:pPr>
              <a:t>23</a:t>
            </a:fld>
            <a:endParaRPr lang="en-US" altLang="en-US">
              <a:solidFill>
                <a:srgbClr val="000000"/>
              </a:solidFill>
              <a:latin typeface="Times New Roman" panose="02020603050405020304" pitchFamily="18" charset="0"/>
            </a:endParaRPr>
          </a:p>
        </p:txBody>
      </p:sp>
      <p:sp>
        <p:nvSpPr>
          <p:cNvPr id="68611" name="Rectangle 1">
            <a:extLst>
              <a:ext uri="{FF2B5EF4-FFF2-40B4-BE49-F238E27FC236}">
                <a16:creationId xmlns:a16="http://schemas.microsoft.com/office/drawing/2014/main" id="{B254FE6C-EF4F-4BF0-B42A-D4F05DF9C94F}"/>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2" name="Rectangle 2">
            <a:extLst>
              <a:ext uri="{FF2B5EF4-FFF2-40B4-BE49-F238E27FC236}">
                <a16:creationId xmlns:a16="http://schemas.microsoft.com/office/drawing/2014/main" id="{193E3EBB-C4AD-4BEF-BA55-DEDCF29A218F}"/>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A29492CD-BC45-416A-B132-E66B8D3C2E9E}"/>
              </a:ext>
            </a:extLst>
          </p:cNvPr>
          <p:cNvSpPr>
            <a:spLocks noGrp="1" noChangeArrowheads="1"/>
          </p:cNvSpPr>
          <p:nvPr>
            <p:ph type="sldNum" sz="quarter"/>
          </p:nvPr>
        </p:nvSpPr>
        <p:spPr>
          <a:noFill/>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758705B3-ADA9-4971-8BF2-C0FF47B2684F}" type="slidenum">
              <a:rPr lang="en-US" altLang="en-US">
                <a:solidFill>
                  <a:srgbClr val="000000"/>
                </a:solidFill>
                <a:latin typeface="Times New Roman" panose="02020603050405020304" pitchFamily="18" charset="0"/>
              </a:rPr>
              <a:pPr>
                <a:buSzPct val="45000"/>
                <a:buFont typeface="StarSymbol" charset="0"/>
                <a:buNone/>
              </a:pPr>
              <a:t>24</a:t>
            </a:fld>
            <a:endParaRPr lang="en-US" altLang="en-US">
              <a:solidFill>
                <a:srgbClr val="000000"/>
              </a:solidFill>
              <a:latin typeface="Times New Roman" panose="02020603050405020304" pitchFamily="18" charset="0"/>
            </a:endParaRPr>
          </a:p>
        </p:txBody>
      </p:sp>
      <p:sp>
        <p:nvSpPr>
          <p:cNvPr id="70659" name="Text Box 1">
            <a:extLst>
              <a:ext uri="{FF2B5EF4-FFF2-40B4-BE49-F238E27FC236}">
                <a16:creationId xmlns:a16="http://schemas.microsoft.com/office/drawing/2014/main" id="{FA036569-18F9-4900-84D6-1580E11EBCF9}"/>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6BBF7ACA-435E-4FAE-84C2-CBA54FE0BC24}" type="slidenum">
              <a:rPr lang="en-US" altLang="en-US" sz="1200">
                <a:solidFill>
                  <a:srgbClr val="000000"/>
                </a:solidFill>
              </a:rPr>
              <a:pPr algn="r" eaLnBrk="1" hangingPunct="1">
                <a:buClrTx/>
                <a:buFontTx/>
                <a:buNone/>
              </a:pPr>
              <a:t>24</a:t>
            </a:fld>
            <a:endParaRPr lang="en-US" altLang="en-US" sz="1200">
              <a:solidFill>
                <a:srgbClr val="000000"/>
              </a:solidFill>
            </a:endParaRPr>
          </a:p>
        </p:txBody>
      </p:sp>
      <p:sp>
        <p:nvSpPr>
          <p:cNvPr id="70660" name="Rectangle 2">
            <a:extLst>
              <a:ext uri="{FF2B5EF4-FFF2-40B4-BE49-F238E27FC236}">
                <a16:creationId xmlns:a16="http://schemas.microsoft.com/office/drawing/2014/main" id="{06EF8F94-9E8B-4193-8502-15F9E51209DC}"/>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0661" name="Rectangle 3">
            <a:extLst>
              <a:ext uri="{FF2B5EF4-FFF2-40B4-BE49-F238E27FC236}">
                <a16:creationId xmlns:a16="http://schemas.microsoft.com/office/drawing/2014/main" id="{4C23E46B-ABA5-4482-B35F-CD697DF5202E}"/>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49BB7150-2127-47DC-A18E-90A67A3A0579}"/>
              </a:ext>
            </a:extLst>
          </p:cNvPr>
          <p:cNvSpPr>
            <a:spLocks noGrp="1" noChangeArrowheads="1"/>
          </p:cNvSpPr>
          <p:nvPr>
            <p:ph type="sldNum" sz="quarter"/>
          </p:nvPr>
        </p:nvSpPr>
        <p:spPr>
          <a:noFill/>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C8052F3B-E63B-4921-B9CA-0057E818CCDE}" type="slidenum">
              <a:rPr lang="en-US" altLang="en-US">
                <a:solidFill>
                  <a:srgbClr val="000000"/>
                </a:solidFill>
                <a:latin typeface="Times New Roman" panose="02020603050405020304" pitchFamily="18" charset="0"/>
              </a:rPr>
              <a:pPr>
                <a:buSzPct val="45000"/>
                <a:buFont typeface="StarSymbol" charset="0"/>
                <a:buNone/>
              </a:pPr>
              <a:t>25</a:t>
            </a:fld>
            <a:endParaRPr lang="en-US" altLang="en-US">
              <a:solidFill>
                <a:srgbClr val="000000"/>
              </a:solidFill>
              <a:latin typeface="Times New Roman" panose="02020603050405020304" pitchFamily="18" charset="0"/>
            </a:endParaRPr>
          </a:p>
        </p:txBody>
      </p:sp>
      <p:sp>
        <p:nvSpPr>
          <p:cNvPr id="72707" name="Rectangle 1">
            <a:extLst>
              <a:ext uri="{FF2B5EF4-FFF2-40B4-BE49-F238E27FC236}">
                <a16:creationId xmlns:a16="http://schemas.microsoft.com/office/drawing/2014/main" id="{EE5FBF25-C0D8-4945-AD6F-13F1BB46E554}"/>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8" name="Rectangle 2">
            <a:extLst>
              <a:ext uri="{FF2B5EF4-FFF2-40B4-BE49-F238E27FC236}">
                <a16:creationId xmlns:a16="http://schemas.microsoft.com/office/drawing/2014/main" id="{7F4B8319-E322-4FFB-ACA7-BAF2BA1C2B85}"/>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
        <p:nvSpPr>
          <p:cNvPr id="72709" name="Text Box 3">
            <a:extLst>
              <a:ext uri="{FF2B5EF4-FFF2-40B4-BE49-F238E27FC236}">
                <a16:creationId xmlns:a16="http://schemas.microsoft.com/office/drawing/2014/main" id="{19E0ACFD-D17E-4D60-A38E-F9CC75F99CB8}"/>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7301BB7E-7850-4D4F-9B29-5DF20DC63899}" type="slidenum">
              <a:rPr lang="en-US" altLang="en-US" sz="1200">
                <a:solidFill>
                  <a:srgbClr val="000000"/>
                </a:solidFill>
              </a:rPr>
              <a:pPr algn="r" eaLnBrk="1" hangingPunct="1">
                <a:buClrTx/>
                <a:buFontTx/>
                <a:buNone/>
              </a:pPr>
              <a:t>25</a:t>
            </a:fld>
            <a:endParaRPr lang="en-US" altLang="en-US" sz="120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7040EE32-649E-42AD-AE76-4F2AA7E87772}"/>
              </a:ext>
            </a:extLst>
          </p:cNvPr>
          <p:cNvSpPr>
            <a:spLocks noGrp="1" noChangeArrowheads="1"/>
          </p:cNvSpPr>
          <p:nvPr>
            <p:ph type="sldNum" sz="quarter"/>
          </p:nvPr>
        </p:nvSpPr>
        <p:spPr>
          <a:noFill/>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B6B2EC77-1E89-48B0-AFF8-306B1DBA5FDC}" type="slidenum">
              <a:rPr lang="en-US" altLang="en-US">
                <a:solidFill>
                  <a:srgbClr val="000000"/>
                </a:solidFill>
                <a:latin typeface="Times New Roman" panose="02020603050405020304" pitchFamily="18" charset="0"/>
              </a:rPr>
              <a:pPr>
                <a:buSzPct val="45000"/>
                <a:buFont typeface="StarSymbol" charset="0"/>
                <a:buNone/>
              </a:pPr>
              <a:t>7</a:t>
            </a:fld>
            <a:endParaRPr lang="en-US" altLang="en-US">
              <a:solidFill>
                <a:srgbClr val="000000"/>
              </a:solidFill>
              <a:latin typeface="Times New Roman" panose="02020603050405020304" pitchFamily="18" charset="0"/>
            </a:endParaRPr>
          </a:p>
        </p:txBody>
      </p:sp>
      <p:sp>
        <p:nvSpPr>
          <p:cNvPr id="29699" name="Rectangle 1">
            <a:extLst>
              <a:ext uri="{FF2B5EF4-FFF2-40B4-BE49-F238E27FC236}">
                <a16:creationId xmlns:a16="http://schemas.microsoft.com/office/drawing/2014/main" id="{78150DAE-75F5-41E8-A1AE-2F926099242B}"/>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700" name="Rectangle 2">
            <a:extLst>
              <a:ext uri="{FF2B5EF4-FFF2-40B4-BE49-F238E27FC236}">
                <a16:creationId xmlns:a16="http://schemas.microsoft.com/office/drawing/2014/main" id="{18715054-CBC3-4066-80BC-0EA51DD71578}"/>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E1FBCEA5-26EA-4DC1-A6B9-305CFDB2E929}"/>
              </a:ext>
            </a:extLst>
          </p:cNvPr>
          <p:cNvSpPr>
            <a:spLocks noGrp="1" noChangeArrowheads="1"/>
          </p:cNvSpPr>
          <p:nvPr>
            <p:ph type="sldNum" sz="quarter"/>
          </p:nvPr>
        </p:nvSpPr>
        <p:spPr>
          <a:noFill/>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78BF8428-4B83-4276-AAA9-3CD6D86BF18A}" type="slidenum">
              <a:rPr lang="en-US" altLang="en-US">
                <a:solidFill>
                  <a:srgbClr val="000000"/>
                </a:solidFill>
                <a:latin typeface="Times New Roman" panose="02020603050405020304" pitchFamily="18" charset="0"/>
              </a:rPr>
              <a:pPr>
                <a:buSzPct val="45000"/>
                <a:buFont typeface="StarSymbol" charset="0"/>
                <a:buNone/>
              </a:pPr>
              <a:t>26</a:t>
            </a:fld>
            <a:endParaRPr lang="en-US" altLang="en-US">
              <a:solidFill>
                <a:srgbClr val="000000"/>
              </a:solidFill>
              <a:latin typeface="Times New Roman" panose="02020603050405020304" pitchFamily="18" charset="0"/>
            </a:endParaRPr>
          </a:p>
        </p:txBody>
      </p:sp>
      <p:sp>
        <p:nvSpPr>
          <p:cNvPr id="76803" name="Text Box 1">
            <a:extLst>
              <a:ext uri="{FF2B5EF4-FFF2-40B4-BE49-F238E27FC236}">
                <a16:creationId xmlns:a16="http://schemas.microsoft.com/office/drawing/2014/main" id="{2DF3F948-E809-473F-8CD0-405FAFE218B0}"/>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D393B763-2EAC-408A-BBDC-299E61EB5033}" type="slidenum">
              <a:rPr lang="en-US" altLang="en-US" sz="1200">
                <a:solidFill>
                  <a:srgbClr val="000000"/>
                </a:solidFill>
              </a:rPr>
              <a:pPr algn="r" eaLnBrk="1" hangingPunct="1">
                <a:buClrTx/>
                <a:buFontTx/>
                <a:buNone/>
              </a:pPr>
              <a:t>26</a:t>
            </a:fld>
            <a:endParaRPr lang="en-US" altLang="en-US" sz="1200">
              <a:solidFill>
                <a:srgbClr val="000000"/>
              </a:solidFill>
            </a:endParaRPr>
          </a:p>
        </p:txBody>
      </p:sp>
      <p:sp>
        <p:nvSpPr>
          <p:cNvPr id="76804" name="Rectangle 2">
            <a:extLst>
              <a:ext uri="{FF2B5EF4-FFF2-40B4-BE49-F238E27FC236}">
                <a16:creationId xmlns:a16="http://schemas.microsoft.com/office/drawing/2014/main" id="{674EF969-1A6E-4EC9-9E1C-A35D30E6497A}"/>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6805" name="Rectangle 3">
            <a:extLst>
              <a:ext uri="{FF2B5EF4-FFF2-40B4-BE49-F238E27FC236}">
                <a16:creationId xmlns:a16="http://schemas.microsoft.com/office/drawing/2014/main" id="{9E7591DC-18B9-41C6-B64C-8CEE8F84532D}"/>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12D5B6E2-E0D4-454A-8913-5B50EC45BE16}"/>
              </a:ext>
            </a:extLst>
          </p:cNvPr>
          <p:cNvSpPr>
            <a:spLocks noGrp="1" noChangeArrowheads="1"/>
          </p:cNvSpPr>
          <p:nvPr>
            <p:ph type="sldNum" sz="quarter"/>
          </p:nvPr>
        </p:nvSpPr>
        <p:spPr>
          <a:noFill/>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DD8A3933-B68C-4EB0-8FC2-A1A72437E3FB}" type="slidenum">
              <a:rPr lang="en-US" altLang="en-US">
                <a:solidFill>
                  <a:srgbClr val="000000"/>
                </a:solidFill>
                <a:latin typeface="Times New Roman" panose="02020603050405020304" pitchFamily="18" charset="0"/>
              </a:rPr>
              <a:pPr>
                <a:buSzPct val="45000"/>
                <a:buFont typeface="StarSymbol" charset="0"/>
                <a:buNone/>
              </a:pPr>
              <a:t>8</a:t>
            </a:fld>
            <a:endParaRPr lang="en-US" altLang="en-US">
              <a:solidFill>
                <a:srgbClr val="000000"/>
              </a:solidFill>
              <a:latin typeface="Times New Roman" panose="02020603050405020304" pitchFamily="18" charset="0"/>
            </a:endParaRPr>
          </a:p>
        </p:txBody>
      </p:sp>
      <p:sp>
        <p:nvSpPr>
          <p:cNvPr id="31747" name="Rectangle 1">
            <a:extLst>
              <a:ext uri="{FF2B5EF4-FFF2-40B4-BE49-F238E27FC236}">
                <a16:creationId xmlns:a16="http://schemas.microsoft.com/office/drawing/2014/main" id="{6B4F0489-7DDF-4739-ABFE-28262149C6E3}"/>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8" name="Rectangle 2">
            <a:extLst>
              <a:ext uri="{FF2B5EF4-FFF2-40B4-BE49-F238E27FC236}">
                <a16:creationId xmlns:a16="http://schemas.microsoft.com/office/drawing/2014/main" id="{9D36F523-657F-47A3-9C58-9DF7D92A22B9}"/>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FFB20BE9-95CA-4A0E-BFDB-9498E563C001}"/>
              </a:ext>
            </a:extLst>
          </p:cNvPr>
          <p:cNvSpPr>
            <a:spLocks noGrp="1" noChangeArrowheads="1"/>
          </p:cNvSpPr>
          <p:nvPr>
            <p:ph type="sldNum" sz="quarter"/>
          </p:nvPr>
        </p:nvSpPr>
        <p:spPr>
          <a:noFill/>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395731C1-1776-4A99-8BBF-D637B5E4CDB5}" type="slidenum">
              <a:rPr lang="en-US" altLang="en-US">
                <a:solidFill>
                  <a:srgbClr val="000000"/>
                </a:solidFill>
                <a:latin typeface="Times New Roman" panose="02020603050405020304" pitchFamily="18" charset="0"/>
              </a:rPr>
              <a:pPr>
                <a:buSzPct val="45000"/>
                <a:buFont typeface="StarSymbol" charset="0"/>
                <a:buNone/>
              </a:pPr>
              <a:t>9</a:t>
            </a:fld>
            <a:endParaRPr lang="en-US" altLang="en-US">
              <a:solidFill>
                <a:srgbClr val="000000"/>
              </a:solidFill>
              <a:latin typeface="Times New Roman" panose="02020603050405020304" pitchFamily="18" charset="0"/>
            </a:endParaRPr>
          </a:p>
        </p:txBody>
      </p:sp>
      <p:sp>
        <p:nvSpPr>
          <p:cNvPr id="33795" name="Rectangle 1">
            <a:extLst>
              <a:ext uri="{FF2B5EF4-FFF2-40B4-BE49-F238E27FC236}">
                <a16:creationId xmlns:a16="http://schemas.microsoft.com/office/drawing/2014/main" id="{AFB9881C-6118-4AE4-875A-897427085DDA}"/>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6" name="Rectangle 2">
            <a:extLst>
              <a:ext uri="{FF2B5EF4-FFF2-40B4-BE49-F238E27FC236}">
                <a16:creationId xmlns:a16="http://schemas.microsoft.com/office/drawing/2014/main" id="{83767E43-2113-4DBD-A3FB-578F553D814F}"/>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B7DED0AE-4CF8-4138-A36B-392A2768611A}"/>
              </a:ext>
            </a:extLst>
          </p:cNvPr>
          <p:cNvSpPr>
            <a:spLocks noGrp="1" noChangeArrowheads="1"/>
          </p:cNvSpPr>
          <p:nvPr>
            <p:ph type="sldNum" sz="quarter"/>
          </p:nvPr>
        </p:nvSpPr>
        <p:spPr>
          <a:noFill/>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0ADF344A-3DB2-4892-9321-D92C733614F3}" type="slidenum">
              <a:rPr lang="en-US" altLang="en-US">
                <a:solidFill>
                  <a:srgbClr val="000000"/>
                </a:solidFill>
                <a:latin typeface="Times New Roman" panose="02020603050405020304" pitchFamily="18" charset="0"/>
              </a:rPr>
              <a:pPr>
                <a:buSzPct val="45000"/>
                <a:buFont typeface="StarSymbol" charset="0"/>
                <a:buNone/>
              </a:pPr>
              <a:t>11</a:t>
            </a:fld>
            <a:endParaRPr lang="en-US" altLang="en-US">
              <a:solidFill>
                <a:srgbClr val="000000"/>
              </a:solidFill>
              <a:latin typeface="Times New Roman" panose="02020603050405020304" pitchFamily="18" charset="0"/>
            </a:endParaRPr>
          </a:p>
        </p:txBody>
      </p:sp>
      <p:sp>
        <p:nvSpPr>
          <p:cNvPr id="37891" name="Text Box 1">
            <a:extLst>
              <a:ext uri="{FF2B5EF4-FFF2-40B4-BE49-F238E27FC236}">
                <a16:creationId xmlns:a16="http://schemas.microsoft.com/office/drawing/2014/main" id="{C2EBDF55-A8D1-4145-8C05-F3FC0FF3E8AF}"/>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E6B21C1B-BA65-4F9F-B418-7CBB73889F73}" type="slidenum">
              <a:rPr lang="en-US" altLang="en-US" sz="1200">
                <a:solidFill>
                  <a:srgbClr val="000000"/>
                </a:solidFill>
              </a:rPr>
              <a:pPr algn="r" eaLnBrk="1" hangingPunct="1">
                <a:buClrTx/>
                <a:buFontTx/>
                <a:buNone/>
              </a:pPr>
              <a:t>11</a:t>
            </a:fld>
            <a:endParaRPr lang="en-US" altLang="en-US" sz="1200">
              <a:solidFill>
                <a:srgbClr val="000000"/>
              </a:solidFill>
            </a:endParaRPr>
          </a:p>
        </p:txBody>
      </p:sp>
      <p:sp>
        <p:nvSpPr>
          <p:cNvPr id="37892" name="Rectangle 2">
            <a:extLst>
              <a:ext uri="{FF2B5EF4-FFF2-40B4-BE49-F238E27FC236}">
                <a16:creationId xmlns:a16="http://schemas.microsoft.com/office/drawing/2014/main" id="{E32D8CB3-033D-4BB9-B9F8-C034E0EFB24B}"/>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3" name="Rectangle 3">
            <a:extLst>
              <a:ext uri="{FF2B5EF4-FFF2-40B4-BE49-F238E27FC236}">
                <a16:creationId xmlns:a16="http://schemas.microsoft.com/office/drawing/2014/main" id="{E6C88B68-8242-4834-AAAA-B651387DEAE4}"/>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7AD4B870-DF6C-4C03-AD22-025B371EDC29}"/>
              </a:ext>
            </a:extLst>
          </p:cNvPr>
          <p:cNvSpPr>
            <a:spLocks noGrp="1" noChangeArrowheads="1"/>
          </p:cNvSpPr>
          <p:nvPr>
            <p:ph type="sldNum" sz="quarter"/>
          </p:nvPr>
        </p:nvSpPr>
        <p:spPr>
          <a:noFill/>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15392A81-A9EC-432E-8580-04726197B4E8}" type="slidenum">
              <a:rPr lang="en-US" altLang="en-US">
                <a:solidFill>
                  <a:srgbClr val="000000"/>
                </a:solidFill>
                <a:latin typeface="Times New Roman" panose="02020603050405020304" pitchFamily="18" charset="0"/>
              </a:rPr>
              <a:pPr>
                <a:buSzPct val="45000"/>
                <a:buFont typeface="StarSymbol" charset="0"/>
                <a:buNone/>
              </a:pPr>
              <a:t>12</a:t>
            </a:fld>
            <a:endParaRPr lang="en-US" altLang="en-US">
              <a:solidFill>
                <a:srgbClr val="000000"/>
              </a:solidFill>
              <a:latin typeface="Times New Roman" panose="02020603050405020304" pitchFamily="18" charset="0"/>
            </a:endParaRPr>
          </a:p>
        </p:txBody>
      </p:sp>
      <p:sp>
        <p:nvSpPr>
          <p:cNvPr id="39939" name="Text Box 1">
            <a:extLst>
              <a:ext uri="{FF2B5EF4-FFF2-40B4-BE49-F238E27FC236}">
                <a16:creationId xmlns:a16="http://schemas.microsoft.com/office/drawing/2014/main" id="{03F36322-CF77-46A4-B491-22CB52A37B0A}"/>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0F3B8611-2C8D-43FB-A078-0F139ABE580F}" type="slidenum">
              <a:rPr lang="en-US" altLang="en-US" sz="1200">
                <a:solidFill>
                  <a:srgbClr val="000000"/>
                </a:solidFill>
              </a:rPr>
              <a:pPr algn="r" eaLnBrk="1" hangingPunct="1">
                <a:buClrTx/>
                <a:buFontTx/>
                <a:buNone/>
              </a:pPr>
              <a:t>12</a:t>
            </a:fld>
            <a:endParaRPr lang="en-US" altLang="en-US" sz="1200">
              <a:solidFill>
                <a:srgbClr val="000000"/>
              </a:solidFill>
            </a:endParaRPr>
          </a:p>
        </p:txBody>
      </p:sp>
      <p:sp>
        <p:nvSpPr>
          <p:cNvPr id="39940" name="Rectangle 2">
            <a:extLst>
              <a:ext uri="{FF2B5EF4-FFF2-40B4-BE49-F238E27FC236}">
                <a16:creationId xmlns:a16="http://schemas.microsoft.com/office/drawing/2014/main" id="{AD29F8A7-787D-4DF4-B287-5850D47F8A2A}"/>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41" name="Rectangle 3">
            <a:extLst>
              <a:ext uri="{FF2B5EF4-FFF2-40B4-BE49-F238E27FC236}">
                <a16:creationId xmlns:a16="http://schemas.microsoft.com/office/drawing/2014/main" id="{A98667DE-9277-4A94-9B7E-35D472D38250}"/>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CF434637-0417-4757-808B-03CFDC73AF72}"/>
              </a:ext>
            </a:extLst>
          </p:cNvPr>
          <p:cNvSpPr>
            <a:spLocks noGrp="1" noChangeArrowheads="1"/>
          </p:cNvSpPr>
          <p:nvPr>
            <p:ph type="sldNum" sz="quarter"/>
          </p:nvPr>
        </p:nvSpPr>
        <p:spPr>
          <a:noFill/>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7312833F-7937-4C2E-8314-4A449DC0E5E7}" type="slidenum">
              <a:rPr lang="en-US" altLang="en-US">
                <a:solidFill>
                  <a:srgbClr val="000000"/>
                </a:solidFill>
                <a:latin typeface="Times New Roman" panose="02020603050405020304" pitchFamily="18" charset="0"/>
              </a:rPr>
              <a:pPr>
                <a:buSzPct val="45000"/>
                <a:buFont typeface="StarSymbol" charset="0"/>
                <a:buNone/>
              </a:pPr>
              <a:t>13</a:t>
            </a:fld>
            <a:endParaRPr lang="en-US" altLang="en-US">
              <a:solidFill>
                <a:srgbClr val="000000"/>
              </a:solidFill>
              <a:latin typeface="Times New Roman" panose="02020603050405020304" pitchFamily="18" charset="0"/>
            </a:endParaRPr>
          </a:p>
        </p:txBody>
      </p:sp>
      <p:sp>
        <p:nvSpPr>
          <p:cNvPr id="41987" name="Text Box 1">
            <a:extLst>
              <a:ext uri="{FF2B5EF4-FFF2-40B4-BE49-F238E27FC236}">
                <a16:creationId xmlns:a16="http://schemas.microsoft.com/office/drawing/2014/main" id="{228B35E0-7BD6-4B1B-8F37-A345D46599F0}"/>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8DD8ECB6-0C27-4895-960D-03B41E47DE12}" type="slidenum">
              <a:rPr lang="en-US" altLang="en-US" sz="1200">
                <a:solidFill>
                  <a:srgbClr val="000000"/>
                </a:solidFill>
              </a:rPr>
              <a:pPr algn="r" eaLnBrk="1" hangingPunct="1">
                <a:buClrTx/>
                <a:buFontTx/>
                <a:buNone/>
              </a:pPr>
              <a:t>13</a:t>
            </a:fld>
            <a:endParaRPr lang="en-US" altLang="en-US" sz="1200">
              <a:solidFill>
                <a:srgbClr val="000000"/>
              </a:solidFill>
            </a:endParaRPr>
          </a:p>
        </p:txBody>
      </p:sp>
      <p:sp>
        <p:nvSpPr>
          <p:cNvPr id="41988" name="Rectangle 2">
            <a:extLst>
              <a:ext uri="{FF2B5EF4-FFF2-40B4-BE49-F238E27FC236}">
                <a16:creationId xmlns:a16="http://schemas.microsoft.com/office/drawing/2014/main" id="{15516399-8260-4BD2-B1E2-14C1C42D2287}"/>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9" name="Text Box 3">
            <a:extLst>
              <a:ext uri="{FF2B5EF4-FFF2-40B4-BE49-F238E27FC236}">
                <a16:creationId xmlns:a16="http://schemas.microsoft.com/office/drawing/2014/main" id="{FE806FAE-92A0-4F09-B48A-E7D2F95660B4}"/>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latin typeface="Calibri" panose="020F0502020204030204" pitchFamily="34" charset="0"/>
                <a:cs typeface="DejaVu Sans" charset="0"/>
              </a:rPr>
              <a:t>Why would this be useful?  Main reason is focus.  Also enables “smart” cropping.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C9484CA7-4050-4F2C-9D81-941B22F9BAF6}"/>
              </a:ext>
            </a:extLst>
          </p:cNvPr>
          <p:cNvSpPr>
            <a:spLocks noGrp="1" noChangeArrowheads="1"/>
          </p:cNvSpPr>
          <p:nvPr>
            <p:ph type="sldNum" sz="quarter"/>
          </p:nvPr>
        </p:nvSpPr>
        <p:spPr>
          <a:noFill/>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111C2B72-3D18-460E-A48A-FB04097ECE7B}" type="slidenum">
              <a:rPr lang="en-US" altLang="en-US">
                <a:solidFill>
                  <a:srgbClr val="000000"/>
                </a:solidFill>
                <a:latin typeface="Times New Roman" panose="02020603050405020304" pitchFamily="18" charset="0"/>
              </a:rPr>
              <a:pPr>
                <a:buSzPct val="45000"/>
                <a:buFont typeface="StarSymbol" charset="0"/>
                <a:buNone/>
              </a:pPr>
              <a:t>14</a:t>
            </a:fld>
            <a:endParaRPr lang="en-US" altLang="en-US">
              <a:solidFill>
                <a:srgbClr val="000000"/>
              </a:solidFill>
              <a:latin typeface="Times New Roman" panose="02020603050405020304" pitchFamily="18" charset="0"/>
            </a:endParaRPr>
          </a:p>
        </p:txBody>
      </p:sp>
      <p:sp>
        <p:nvSpPr>
          <p:cNvPr id="44035" name="Text Box 1">
            <a:extLst>
              <a:ext uri="{FF2B5EF4-FFF2-40B4-BE49-F238E27FC236}">
                <a16:creationId xmlns:a16="http://schemas.microsoft.com/office/drawing/2014/main" id="{9D55FB34-0C6F-4133-B533-FB59882E646E}"/>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E6FB183B-8941-48C0-9C07-94A01A2CAF08}" type="slidenum">
              <a:rPr lang="en-US" altLang="en-US" sz="1200">
                <a:solidFill>
                  <a:srgbClr val="000000"/>
                </a:solidFill>
              </a:rPr>
              <a:pPr algn="r" eaLnBrk="1" hangingPunct="1">
                <a:buClrTx/>
                <a:buFontTx/>
                <a:buNone/>
              </a:pPr>
              <a:t>14</a:t>
            </a:fld>
            <a:endParaRPr lang="en-US" altLang="en-US" sz="1200">
              <a:solidFill>
                <a:srgbClr val="000000"/>
              </a:solidFill>
            </a:endParaRPr>
          </a:p>
        </p:txBody>
      </p:sp>
      <p:sp>
        <p:nvSpPr>
          <p:cNvPr id="44036" name="Rectangle 2">
            <a:extLst>
              <a:ext uri="{FF2B5EF4-FFF2-40B4-BE49-F238E27FC236}">
                <a16:creationId xmlns:a16="http://schemas.microsoft.com/office/drawing/2014/main" id="{1281C3B1-53A8-4407-BD02-52A6B4B8435A}"/>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7" name="Rectangle 3">
            <a:extLst>
              <a:ext uri="{FF2B5EF4-FFF2-40B4-BE49-F238E27FC236}">
                <a16:creationId xmlns:a16="http://schemas.microsoft.com/office/drawing/2014/main" id="{E571D32B-CFC0-4964-B08A-6C631CA010BB}"/>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C64312EB-AE3F-4F36-955A-69C2EE949AB6}"/>
              </a:ext>
            </a:extLst>
          </p:cNvPr>
          <p:cNvSpPr>
            <a:spLocks noGrp="1" noChangeArrowheads="1"/>
          </p:cNvSpPr>
          <p:nvPr>
            <p:ph type="sldNum" sz="quarter"/>
          </p:nvPr>
        </p:nvSpPr>
        <p:spPr>
          <a:noFill/>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Calibri" panose="020F0502020204030204" pitchFamily="34" charset="0"/>
                <a:cs typeface="DejaVu Sans" charset="0"/>
              </a:defRPr>
            </a:lvl9pPr>
          </a:lstStyle>
          <a:p>
            <a:pPr>
              <a:buSzPct val="45000"/>
              <a:buFont typeface="StarSymbol" charset="0"/>
              <a:buNone/>
            </a:pPr>
            <a:fld id="{F67AAAD2-ECED-4669-BF8F-DF5EFCDF64EE}" type="slidenum">
              <a:rPr lang="en-US" altLang="en-US">
                <a:solidFill>
                  <a:srgbClr val="000000"/>
                </a:solidFill>
                <a:latin typeface="Times New Roman" panose="02020603050405020304" pitchFamily="18" charset="0"/>
              </a:rPr>
              <a:pPr>
                <a:buSzPct val="45000"/>
                <a:buFont typeface="StarSymbol" charset="0"/>
                <a:buNone/>
              </a:pPr>
              <a:t>15</a:t>
            </a:fld>
            <a:endParaRPr lang="en-US" altLang="en-US">
              <a:solidFill>
                <a:srgbClr val="000000"/>
              </a:solidFill>
              <a:latin typeface="Times New Roman" panose="02020603050405020304" pitchFamily="18" charset="0"/>
            </a:endParaRPr>
          </a:p>
        </p:txBody>
      </p:sp>
      <p:sp>
        <p:nvSpPr>
          <p:cNvPr id="48131" name="Text Box 1">
            <a:extLst>
              <a:ext uri="{FF2B5EF4-FFF2-40B4-BE49-F238E27FC236}">
                <a16:creationId xmlns:a16="http://schemas.microsoft.com/office/drawing/2014/main" id="{B0D42DC5-0F66-4966-8BE3-940C8BC9BFDD}"/>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eaLnBrk="1" hangingPunct="1">
              <a:buClrTx/>
              <a:buFontTx/>
              <a:buNone/>
            </a:pPr>
            <a:fld id="{8E636C0E-6451-4DAC-AFA0-616BCC992C4A}" type="slidenum">
              <a:rPr lang="en-US" altLang="en-US" sz="1200">
                <a:solidFill>
                  <a:srgbClr val="000000"/>
                </a:solidFill>
              </a:rPr>
              <a:pPr algn="r" eaLnBrk="1" hangingPunct="1">
                <a:buClrTx/>
                <a:buFontTx/>
                <a:buNone/>
              </a:pPr>
              <a:t>15</a:t>
            </a:fld>
            <a:endParaRPr lang="en-US" altLang="en-US" sz="1200">
              <a:solidFill>
                <a:srgbClr val="000000"/>
              </a:solidFill>
            </a:endParaRPr>
          </a:p>
        </p:txBody>
      </p:sp>
      <p:sp>
        <p:nvSpPr>
          <p:cNvPr id="48132" name="Rectangle 2">
            <a:extLst>
              <a:ext uri="{FF2B5EF4-FFF2-40B4-BE49-F238E27FC236}">
                <a16:creationId xmlns:a16="http://schemas.microsoft.com/office/drawing/2014/main" id="{7167985A-4E8E-486A-B47B-B05ACF712191}"/>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3" name="Rectangle 3">
            <a:extLst>
              <a:ext uri="{FF2B5EF4-FFF2-40B4-BE49-F238E27FC236}">
                <a16:creationId xmlns:a16="http://schemas.microsoft.com/office/drawing/2014/main" id="{BF917171-6090-4E52-BF13-E62C50D21915}"/>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Calibri" panose="020F0502020204030204" pitchFamily="34" charset="0"/>
              <a:cs typeface="DejaVu Sans"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a:extLst>
              <a:ext uri="{FF2B5EF4-FFF2-40B4-BE49-F238E27FC236}">
                <a16:creationId xmlns:a16="http://schemas.microsoft.com/office/drawing/2014/main" id="{195C0F05-A0A5-4771-94D9-80C8CE47B09F}"/>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CFD381A0-6AF8-4037-AE9A-DF85EA7223F3}"/>
              </a:ext>
            </a:extLst>
          </p:cNvPr>
          <p:cNvSpPr>
            <a:spLocks noGrp="1" noChangeArrowheads="1"/>
          </p:cNvSpPr>
          <p:nvPr>
            <p:ph type="sldNum" idx="11"/>
          </p:nvPr>
        </p:nvSpPr>
        <p:spPr>
          <a:ln/>
        </p:spPr>
        <p:txBody>
          <a:bodyPr/>
          <a:lstStyle>
            <a:lvl1pPr>
              <a:defRPr/>
            </a:lvl1pPr>
          </a:lstStyle>
          <a:p>
            <a:fld id="{4B159B79-6BFD-46ED-A745-E8B25791F394}" type="slidenum">
              <a:rPr lang="en-US" altLang="en-US"/>
              <a:pPr/>
              <a:t>‹#›</a:t>
            </a:fld>
            <a:endParaRPr lang="en-US" altLang="en-US"/>
          </a:p>
        </p:txBody>
      </p:sp>
    </p:spTree>
    <p:extLst>
      <p:ext uri="{BB962C8B-B14F-4D97-AF65-F5344CB8AC3E}">
        <p14:creationId xmlns:p14="http://schemas.microsoft.com/office/powerpoint/2010/main" val="1060657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BFD7EBD-5F9C-4EE2-9A2F-2D0B41CF2821}"/>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3334A831-3673-401E-B120-1D593CBD7419}"/>
              </a:ext>
            </a:extLst>
          </p:cNvPr>
          <p:cNvSpPr>
            <a:spLocks noGrp="1" noChangeArrowheads="1"/>
          </p:cNvSpPr>
          <p:nvPr>
            <p:ph type="sldNum" idx="11"/>
          </p:nvPr>
        </p:nvSpPr>
        <p:spPr>
          <a:ln/>
        </p:spPr>
        <p:txBody>
          <a:bodyPr/>
          <a:lstStyle>
            <a:lvl1pPr>
              <a:defRPr/>
            </a:lvl1pPr>
          </a:lstStyle>
          <a:p>
            <a:fld id="{D4100AC8-C845-442A-AF01-502A5E56B432}" type="slidenum">
              <a:rPr lang="en-US" altLang="en-US"/>
              <a:pPr/>
              <a:t>‹#›</a:t>
            </a:fld>
            <a:endParaRPr lang="en-US" altLang="en-US"/>
          </a:p>
        </p:txBody>
      </p:sp>
    </p:spTree>
    <p:extLst>
      <p:ext uri="{BB962C8B-B14F-4D97-AF65-F5344CB8AC3E}">
        <p14:creationId xmlns:p14="http://schemas.microsoft.com/office/powerpoint/2010/main" val="200045132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6">
            <a:extLst>
              <a:ext uri="{FF2B5EF4-FFF2-40B4-BE49-F238E27FC236}">
                <a16:creationId xmlns:a16="http://schemas.microsoft.com/office/drawing/2014/main" id="{36DBC37E-9BB3-480C-A52E-2B317B133CF8}"/>
              </a:ext>
            </a:extLst>
          </p:cNvPr>
          <p:cNvSpPr>
            <a:spLocks noGrp="1" noChangeArrowheads="1"/>
          </p:cNvSpPr>
          <p:nvPr>
            <p:ph type="sldNum" idx="10"/>
          </p:nvPr>
        </p:nvSpPr>
        <p:spPr>
          <a:ln/>
        </p:spPr>
        <p:txBody>
          <a:bodyPr/>
          <a:lstStyle>
            <a:lvl1pPr>
              <a:defRPr/>
            </a:lvl1pPr>
          </a:lstStyle>
          <a:p>
            <a:fld id="{F241DDEF-5537-4664-8DF1-75483295A1BB}" type="slidenum">
              <a:rPr lang="en-US" altLang="en-US"/>
              <a:pPr/>
              <a:t>‹#›</a:t>
            </a:fld>
            <a:endParaRPr lang="en-US" altLang="en-US"/>
          </a:p>
        </p:txBody>
      </p:sp>
    </p:spTree>
    <p:extLst>
      <p:ext uri="{BB962C8B-B14F-4D97-AF65-F5344CB8AC3E}">
        <p14:creationId xmlns:p14="http://schemas.microsoft.com/office/powerpoint/2010/main" val="79275467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5297042B-D0A7-4AE1-ADAF-88082BC02B48}"/>
              </a:ext>
            </a:extLst>
          </p:cNvPr>
          <p:cNvSpPr>
            <a:spLocks noGrp="1" noChangeArrowheads="1"/>
          </p:cNvSpPr>
          <p:nvPr>
            <p:ph type="sldNum" idx="10"/>
          </p:nvPr>
        </p:nvSpPr>
        <p:spPr>
          <a:ln/>
        </p:spPr>
        <p:txBody>
          <a:bodyPr/>
          <a:lstStyle>
            <a:lvl1pPr>
              <a:defRPr/>
            </a:lvl1pPr>
          </a:lstStyle>
          <a:p>
            <a:fld id="{415A8C40-2F17-4770-A95F-2F9066311122}" type="slidenum">
              <a:rPr lang="en-US" altLang="en-US"/>
              <a:pPr/>
              <a:t>‹#›</a:t>
            </a:fld>
            <a:endParaRPr lang="en-US" altLang="en-US"/>
          </a:p>
        </p:txBody>
      </p:sp>
    </p:spTree>
    <p:extLst>
      <p:ext uri="{BB962C8B-B14F-4D97-AF65-F5344CB8AC3E}">
        <p14:creationId xmlns:p14="http://schemas.microsoft.com/office/powerpoint/2010/main" val="36083747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6">
            <a:extLst>
              <a:ext uri="{FF2B5EF4-FFF2-40B4-BE49-F238E27FC236}">
                <a16:creationId xmlns:a16="http://schemas.microsoft.com/office/drawing/2014/main" id="{B3A94B2D-5D30-4D89-9E2E-7915880F3322}"/>
              </a:ext>
            </a:extLst>
          </p:cNvPr>
          <p:cNvSpPr>
            <a:spLocks noGrp="1" noChangeArrowheads="1"/>
          </p:cNvSpPr>
          <p:nvPr>
            <p:ph type="sldNum" idx="10"/>
          </p:nvPr>
        </p:nvSpPr>
        <p:spPr>
          <a:ln/>
        </p:spPr>
        <p:txBody>
          <a:bodyPr/>
          <a:lstStyle>
            <a:lvl1pPr>
              <a:defRPr/>
            </a:lvl1pPr>
          </a:lstStyle>
          <a:p>
            <a:fld id="{7EF21A16-DB1B-47AE-859C-70AF27FA18E6}" type="slidenum">
              <a:rPr lang="en-US" altLang="en-US"/>
              <a:pPr/>
              <a:t>‹#›</a:t>
            </a:fld>
            <a:endParaRPr lang="en-US" altLang="en-US"/>
          </a:p>
        </p:txBody>
      </p:sp>
    </p:spTree>
    <p:extLst>
      <p:ext uri="{BB962C8B-B14F-4D97-AF65-F5344CB8AC3E}">
        <p14:creationId xmlns:p14="http://schemas.microsoft.com/office/powerpoint/2010/main" val="13223658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08413"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14400"/>
            <a:ext cx="3810000"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9A6C2DC1-C8FE-470E-8D44-89BADF0FBBE9}"/>
              </a:ext>
            </a:extLst>
          </p:cNvPr>
          <p:cNvSpPr>
            <a:spLocks noGrp="1" noChangeArrowheads="1"/>
          </p:cNvSpPr>
          <p:nvPr>
            <p:ph type="sldNum" idx="10"/>
          </p:nvPr>
        </p:nvSpPr>
        <p:spPr>
          <a:ln/>
        </p:spPr>
        <p:txBody>
          <a:bodyPr/>
          <a:lstStyle>
            <a:lvl1pPr>
              <a:defRPr/>
            </a:lvl1pPr>
          </a:lstStyle>
          <a:p>
            <a:fld id="{4649847B-9BD2-4067-8AF5-57DD12650392}" type="slidenum">
              <a:rPr lang="en-US" altLang="en-US"/>
              <a:pPr/>
              <a:t>‹#›</a:t>
            </a:fld>
            <a:endParaRPr lang="en-US" altLang="en-US"/>
          </a:p>
        </p:txBody>
      </p:sp>
    </p:spTree>
    <p:extLst>
      <p:ext uri="{BB962C8B-B14F-4D97-AF65-F5344CB8AC3E}">
        <p14:creationId xmlns:p14="http://schemas.microsoft.com/office/powerpoint/2010/main" val="152076487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E35369F2-DB9B-4A56-9325-FBE8B7BB0FE1}"/>
              </a:ext>
            </a:extLst>
          </p:cNvPr>
          <p:cNvSpPr>
            <a:spLocks noGrp="1" noChangeArrowheads="1"/>
          </p:cNvSpPr>
          <p:nvPr>
            <p:ph type="sldNum" idx="10"/>
          </p:nvPr>
        </p:nvSpPr>
        <p:spPr>
          <a:ln/>
        </p:spPr>
        <p:txBody>
          <a:bodyPr/>
          <a:lstStyle>
            <a:lvl1pPr>
              <a:defRPr/>
            </a:lvl1pPr>
          </a:lstStyle>
          <a:p>
            <a:fld id="{ED9D97DC-DC09-4F28-AF69-5CC6308339E6}" type="slidenum">
              <a:rPr lang="en-US" altLang="en-US"/>
              <a:pPr/>
              <a:t>‹#›</a:t>
            </a:fld>
            <a:endParaRPr lang="en-US" altLang="en-US"/>
          </a:p>
        </p:txBody>
      </p:sp>
    </p:spTree>
    <p:extLst>
      <p:ext uri="{BB962C8B-B14F-4D97-AF65-F5344CB8AC3E}">
        <p14:creationId xmlns:p14="http://schemas.microsoft.com/office/powerpoint/2010/main" val="95352193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CCD180F5-A89D-45BF-9673-EFA52317AF99}"/>
              </a:ext>
            </a:extLst>
          </p:cNvPr>
          <p:cNvSpPr>
            <a:spLocks noGrp="1" noChangeArrowheads="1"/>
          </p:cNvSpPr>
          <p:nvPr>
            <p:ph type="sldNum" idx="10"/>
          </p:nvPr>
        </p:nvSpPr>
        <p:spPr>
          <a:ln/>
        </p:spPr>
        <p:txBody>
          <a:bodyPr/>
          <a:lstStyle>
            <a:lvl1pPr>
              <a:defRPr/>
            </a:lvl1pPr>
          </a:lstStyle>
          <a:p>
            <a:fld id="{538DD6F2-F79A-43D8-80C9-DFC588DAB75D}" type="slidenum">
              <a:rPr lang="en-US" altLang="en-US"/>
              <a:pPr/>
              <a:t>‹#›</a:t>
            </a:fld>
            <a:endParaRPr lang="en-US" altLang="en-US"/>
          </a:p>
        </p:txBody>
      </p:sp>
    </p:spTree>
    <p:extLst>
      <p:ext uri="{BB962C8B-B14F-4D97-AF65-F5344CB8AC3E}">
        <p14:creationId xmlns:p14="http://schemas.microsoft.com/office/powerpoint/2010/main" val="2492797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42CD5E1F-7CC5-443F-8409-FE046FF2F1F7}"/>
              </a:ext>
            </a:extLst>
          </p:cNvPr>
          <p:cNvSpPr>
            <a:spLocks noGrp="1" noChangeArrowheads="1"/>
          </p:cNvSpPr>
          <p:nvPr>
            <p:ph type="sldNum" idx="10"/>
          </p:nvPr>
        </p:nvSpPr>
        <p:spPr>
          <a:ln/>
        </p:spPr>
        <p:txBody>
          <a:bodyPr/>
          <a:lstStyle>
            <a:lvl1pPr>
              <a:defRPr/>
            </a:lvl1pPr>
          </a:lstStyle>
          <a:p>
            <a:fld id="{A2D5DAF9-41D9-4C8F-B6C3-B4BB3A53B1FA}" type="slidenum">
              <a:rPr lang="en-US" altLang="en-US"/>
              <a:pPr/>
              <a:t>‹#›</a:t>
            </a:fld>
            <a:endParaRPr lang="en-US" altLang="en-US"/>
          </a:p>
        </p:txBody>
      </p:sp>
    </p:spTree>
    <p:extLst>
      <p:ext uri="{BB962C8B-B14F-4D97-AF65-F5344CB8AC3E}">
        <p14:creationId xmlns:p14="http://schemas.microsoft.com/office/powerpoint/2010/main" val="314223671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11261D22-186B-4F1A-A29B-C133F999EED8}"/>
              </a:ext>
            </a:extLst>
          </p:cNvPr>
          <p:cNvSpPr>
            <a:spLocks noGrp="1" noChangeArrowheads="1"/>
          </p:cNvSpPr>
          <p:nvPr>
            <p:ph type="sldNum" idx="10"/>
          </p:nvPr>
        </p:nvSpPr>
        <p:spPr>
          <a:ln/>
        </p:spPr>
        <p:txBody>
          <a:bodyPr/>
          <a:lstStyle>
            <a:lvl1pPr>
              <a:defRPr/>
            </a:lvl1pPr>
          </a:lstStyle>
          <a:p>
            <a:fld id="{18C7894C-D918-4278-A0E2-F774BFD02F86}" type="slidenum">
              <a:rPr lang="en-US" altLang="en-US"/>
              <a:pPr/>
              <a:t>‹#›</a:t>
            </a:fld>
            <a:endParaRPr lang="en-US" altLang="en-US"/>
          </a:p>
        </p:txBody>
      </p:sp>
    </p:spTree>
    <p:extLst>
      <p:ext uri="{BB962C8B-B14F-4D97-AF65-F5344CB8AC3E}">
        <p14:creationId xmlns:p14="http://schemas.microsoft.com/office/powerpoint/2010/main" val="137779237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3F2F7888-4B61-43F4-849C-90185FC1CC78}"/>
              </a:ext>
            </a:extLst>
          </p:cNvPr>
          <p:cNvSpPr>
            <a:spLocks noGrp="1" noChangeArrowheads="1"/>
          </p:cNvSpPr>
          <p:nvPr>
            <p:ph type="sldNum" idx="10"/>
          </p:nvPr>
        </p:nvSpPr>
        <p:spPr>
          <a:ln/>
        </p:spPr>
        <p:txBody>
          <a:bodyPr/>
          <a:lstStyle>
            <a:lvl1pPr>
              <a:defRPr/>
            </a:lvl1pPr>
          </a:lstStyle>
          <a:p>
            <a:fld id="{0C2ACB93-5D86-44F7-8A11-E1FD062EBA4F}" type="slidenum">
              <a:rPr lang="en-US" altLang="en-US"/>
              <a:pPr/>
              <a:t>‹#›</a:t>
            </a:fld>
            <a:endParaRPr lang="en-US" altLang="en-US"/>
          </a:p>
        </p:txBody>
      </p:sp>
    </p:spTree>
    <p:extLst>
      <p:ext uri="{BB962C8B-B14F-4D97-AF65-F5344CB8AC3E}">
        <p14:creationId xmlns:p14="http://schemas.microsoft.com/office/powerpoint/2010/main" val="240569996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274DED86-7426-45D3-A3FE-9389C972F26B}"/>
              </a:ext>
            </a:extLst>
          </p:cNvPr>
          <p:cNvSpPr>
            <a:spLocks noGrp="1" noChangeArrowheads="1"/>
          </p:cNvSpPr>
          <p:nvPr>
            <p:ph type="sldNum" idx="10"/>
          </p:nvPr>
        </p:nvSpPr>
        <p:spPr>
          <a:ln/>
        </p:spPr>
        <p:txBody>
          <a:bodyPr/>
          <a:lstStyle>
            <a:lvl1pPr>
              <a:defRPr/>
            </a:lvl1pPr>
          </a:lstStyle>
          <a:p>
            <a:fld id="{BAE1A9A1-83E9-447C-A6F4-A81597275DC9}" type="slidenum">
              <a:rPr lang="en-US" altLang="en-US"/>
              <a:pPr/>
              <a:t>‹#›</a:t>
            </a:fld>
            <a:endParaRPr lang="en-US" altLang="en-US"/>
          </a:p>
        </p:txBody>
      </p:sp>
    </p:spTree>
    <p:extLst>
      <p:ext uri="{BB962C8B-B14F-4D97-AF65-F5344CB8AC3E}">
        <p14:creationId xmlns:p14="http://schemas.microsoft.com/office/powerpoint/2010/main" val="2656205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8588"/>
            <a:ext cx="2055813" cy="5995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8588"/>
            <a:ext cx="6019800" cy="59959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FCE22FCE-FF05-4D82-9FBC-B0799F8D234D}"/>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00FFF0DE-869C-42F8-8ADC-35A7F52BF161}"/>
              </a:ext>
            </a:extLst>
          </p:cNvPr>
          <p:cNvSpPr>
            <a:spLocks noGrp="1" noChangeArrowheads="1"/>
          </p:cNvSpPr>
          <p:nvPr>
            <p:ph type="sldNum" idx="11"/>
          </p:nvPr>
        </p:nvSpPr>
        <p:spPr>
          <a:ln/>
        </p:spPr>
        <p:txBody>
          <a:bodyPr/>
          <a:lstStyle>
            <a:lvl1pPr>
              <a:defRPr/>
            </a:lvl1pPr>
          </a:lstStyle>
          <a:p>
            <a:fld id="{878ADF89-F9B1-490C-9DBE-9524A06B9041}" type="slidenum">
              <a:rPr lang="en-US" altLang="en-US"/>
              <a:pPr/>
              <a:t>‹#›</a:t>
            </a:fld>
            <a:endParaRPr lang="en-US" altLang="en-US"/>
          </a:p>
        </p:txBody>
      </p:sp>
    </p:spTree>
    <p:extLst>
      <p:ext uri="{BB962C8B-B14F-4D97-AF65-F5344CB8AC3E}">
        <p14:creationId xmlns:p14="http://schemas.microsoft.com/office/powerpoint/2010/main" val="231111284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1513" cy="60944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44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87E9AFFD-47C3-4273-AC37-F82F1BF6C8EA}"/>
              </a:ext>
            </a:extLst>
          </p:cNvPr>
          <p:cNvSpPr>
            <a:spLocks noGrp="1" noChangeArrowheads="1"/>
          </p:cNvSpPr>
          <p:nvPr>
            <p:ph type="sldNum" idx="10"/>
          </p:nvPr>
        </p:nvSpPr>
        <p:spPr>
          <a:ln/>
        </p:spPr>
        <p:txBody>
          <a:bodyPr/>
          <a:lstStyle>
            <a:lvl1pPr>
              <a:defRPr/>
            </a:lvl1pPr>
          </a:lstStyle>
          <a:p>
            <a:fld id="{C441545B-2CF9-4077-9537-E717B18E003B}" type="slidenum">
              <a:rPr lang="en-US" altLang="en-US"/>
              <a:pPr/>
              <a:t>‹#›</a:t>
            </a:fld>
            <a:endParaRPr lang="en-US" altLang="en-US"/>
          </a:p>
        </p:txBody>
      </p:sp>
    </p:spTree>
    <p:extLst>
      <p:ext uri="{BB962C8B-B14F-4D97-AF65-F5344CB8AC3E}">
        <p14:creationId xmlns:p14="http://schemas.microsoft.com/office/powerpoint/2010/main" val="20003776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6">
            <a:extLst>
              <a:ext uri="{FF2B5EF4-FFF2-40B4-BE49-F238E27FC236}">
                <a16:creationId xmlns:a16="http://schemas.microsoft.com/office/drawing/2014/main" id="{FBA4D8FC-9DFA-4843-95A4-0969A58EE7FE}"/>
              </a:ext>
            </a:extLst>
          </p:cNvPr>
          <p:cNvSpPr>
            <a:spLocks noGrp="1" noChangeArrowheads="1"/>
          </p:cNvSpPr>
          <p:nvPr>
            <p:ph type="sldNum" idx="10"/>
          </p:nvPr>
        </p:nvSpPr>
        <p:spPr>
          <a:ln/>
        </p:spPr>
        <p:txBody>
          <a:bodyPr/>
          <a:lstStyle>
            <a:lvl1pPr>
              <a:defRPr/>
            </a:lvl1pPr>
          </a:lstStyle>
          <a:p>
            <a:fld id="{AE7A319B-A29D-4562-A9EF-F33FF704E692}" type="slidenum">
              <a:rPr lang="en-US" altLang="en-US"/>
              <a:pPr/>
              <a:t>‹#›</a:t>
            </a:fld>
            <a:endParaRPr lang="en-US" altLang="en-US"/>
          </a:p>
        </p:txBody>
      </p:sp>
    </p:spTree>
    <p:extLst>
      <p:ext uri="{BB962C8B-B14F-4D97-AF65-F5344CB8AC3E}">
        <p14:creationId xmlns:p14="http://schemas.microsoft.com/office/powerpoint/2010/main" val="410223576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33107205-4FB9-46EA-912B-7C15982182F6}"/>
              </a:ext>
            </a:extLst>
          </p:cNvPr>
          <p:cNvSpPr>
            <a:spLocks noGrp="1" noChangeArrowheads="1"/>
          </p:cNvSpPr>
          <p:nvPr>
            <p:ph type="sldNum" idx="10"/>
          </p:nvPr>
        </p:nvSpPr>
        <p:spPr>
          <a:ln/>
        </p:spPr>
        <p:txBody>
          <a:bodyPr/>
          <a:lstStyle>
            <a:lvl1pPr>
              <a:defRPr/>
            </a:lvl1pPr>
          </a:lstStyle>
          <a:p>
            <a:fld id="{29372AFB-BBF9-4698-9469-56748E82405E}" type="slidenum">
              <a:rPr lang="en-US" altLang="en-US"/>
              <a:pPr/>
              <a:t>‹#›</a:t>
            </a:fld>
            <a:endParaRPr lang="en-US" altLang="en-US"/>
          </a:p>
        </p:txBody>
      </p:sp>
    </p:spTree>
    <p:extLst>
      <p:ext uri="{BB962C8B-B14F-4D97-AF65-F5344CB8AC3E}">
        <p14:creationId xmlns:p14="http://schemas.microsoft.com/office/powerpoint/2010/main" val="5260232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6">
            <a:extLst>
              <a:ext uri="{FF2B5EF4-FFF2-40B4-BE49-F238E27FC236}">
                <a16:creationId xmlns:a16="http://schemas.microsoft.com/office/drawing/2014/main" id="{3CBC2401-5C46-43D3-8F01-3AD93E58DF5D}"/>
              </a:ext>
            </a:extLst>
          </p:cNvPr>
          <p:cNvSpPr>
            <a:spLocks noGrp="1" noChangeArrowheads="1"/>
          </p:cNvSpPr>
          <p:nvPr>
            <p:ph type="sldNum" idx="10"/>
          </p:nvPr>
        </p:nvSpPr>
        <p:spPr>
          <a:ln/>
        </p:spPr>
        <p:txBody>
          <a:bodyPr/>
          <a:lstStyle>
            <a:lvl1pPr>
              <a:defRPr/>
            </a:lvl1pPr>
          </a:lstStyle>
          <a:p>
            <a:fld id="{EDC75592-294D-4ECB-A97A-F1739BF4F075}" type="slidenum">
              <a:rPr lang="en-US" altLang="en-US"/>
              <a:pPr/>
              <a:t>‹#›</a:t>
            </a:fld>
            <a:endParaRPr lang="en-US" altLang="en-US"/>
          </a:p>
        </p:txBody>
      </p:sp>
    </p:spTree>
    <p:extLst>
      <p:ext uri="{BB962C8B-B14F-4D97-AF65-F5344CB8AC3E}">
        <p14:creationId xmlns:p14="http://schemas.microsoft.com/office/powerpoint/2010/main" val="310134669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08413"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14400"/>
            <a:ext cx="3810000"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8A91FF7F-2853-4930-8598-17D7FD5F92A9}"/>
              </a:ext>
            </a:extLst>
          </p:cNvPr>
          <p:cNvSpPr>
            <a:spLocks noGrp="1" noChangeArrowheads="1"/>
          </p:cNvSpPr>
          <p:nvPr>
            <p:ph type="sldNum" idx="10"/>
          </p:nvPr>
        </p:nvSpPr>
        <p:spPr>
          <a:ln/>
        </p:spPr>
        <p:txBody>
          <a:bodyPr/>
          <a:lstStyle>
            <a:lvl1pPr>
              <a:defRPr/>
            </a:lvl1pPr>
          </a:lstStyle>
          <a:p>
            <a:fld id="{AF037E2B-E6AC-4CAA-AFBD-7A0A6934434B}" type="slidenum">
              <a:rPr lang="en-US" altLang="en-US"/>
              <a:pPr/>
              <a:t>‹#›</a:t>
            </a:fld>
            <a:endParaRPr lang="en-US" altLang="en-US"/>
          </a:p>
        </p:txBody>
      </p:sp>
    </p:spTree>
    <p:extLst>
      <p:ext uri="{BB962C8B-B14F-4D97-AF65-F5344CB8AC3E}">
        <p14:creationId xmlns:p14="http://schemas.microsoft.com/office/powerpoint/2010/main" val="395726809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BDED2FE2-D323-4DC2-A6CE-D70AD70BA95E}"/>
              </a:ext>
            </a:extLst>
          </p:cNvPr>
          <p:cNvSpPr>
            <a:spLocks noGrp="1" noChangeArrowheads="1"/>
          </p:cNvSpPr>
          <p:nvPr>
            <p:ph type="sldNum" idx="10"/>
          </p:nvPr>
        </p:nvSpPr>
        <p:spPr>
          <a:ln/>
        </p:spPr>
        <p:txBody>
          <a:bodyPr/>
          <a:lstStyle>
            <a:lvl1pPr>
              <a:defRPr/>
            </a:lvl1pPr>
          </a:lstStyle>
          <a:p>
            <a:fld id="{6CFB7C29-8FD5-4E18-A66D-B679717EC356}" type="slidenum">
              <a:rPr lang="en-US" altLang="en-US"/>
              <a:pPr/>
              <a:t>‹#›</a:t>
            </a:fld>
            <a:endParaRPr lang="en-US" altLang="en-US"/>
          </a:p>
        </p:txBody>
      </p:sp>
    </p:spTree>
    <p:extLst>
      <p:ext uri="{BB962C8B-B14F-4D97-AF65-F5344CB8AC3E}">
        <p14:creationId xmlns:p14="http://schemas.microsoft.com/office/powerpoint/2010/main" val="303181073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082B2923-972B-4CBE-9469-BD67CA5662DC}"/>
              </a:ext>
            </a:extLst>
          </p:cNvPr>
          <p:cNvSpPr>
            <a:spLocks noGrp="1" noChangeArrowheads="1"/>
          </p:cNvSpPr>
          <p:nvPr>
            <p:ph type="sldNum" idx="10"/>
          </p:nvPr>
        </p:nvSpPr>
        <p:spPr>
          <a:ln/>
        </p:spPr>
        <p:txBody>
          <a:bodyPr/>
          <a:lstStyle>
            <a:lvl1pPr>
              <a:defRPr/>
            </a:lvl1pPr>
          </a:lstStyle>
          <a:p>
            <a:fld id="{58632B1C-DC2B-4304-82E2-ED34E91DFF9C}" type="slidenum">
              <a:rPr lang="en-US" altLang="en-US"/>
              <a:pPr/>
              <a:t>‹#›</a:t>
            </a:fld>
            <a:endParaRPr lang="en-US" altLang="en-US"/>
          </a:p>
        </p:txBody>
      </p:sp>
    </p:spTree>
    <p:extLst>
      <p:ext uri="{BB962C8B-B14F-4D97-AF65-F5344CB8AC3E}">
        <p14:creationId xmlns:p14="http://schemas.microsoft.com/office/powerpoint/2010/main" val="222732627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8E0582D5-4410-420E-B702-6966042FC90B}"/>
              </a:ext>
            </a:extLst>
          </p:cNvPr>
          <p:cNvSpPr>
            <a:spLocks noGrp="1" noChangeArrowheads="1"/>
          </p:cNvSpPr>
          <p:nvPr>
            <p:ph type="sldNum" idx="10"/>
          </p:nvPr>
        </p:nvSpPr>
        <p:spPr>
          <a:ln/>
        </p:spPr>
        <p:txBody>
          <a:bodyPr/>
          <a:lstStyle>
            <a:lvl1pPr>
              <a:defRPr/>
            </a:lvl1pPr>
          </a:lstStyle>
          <a:p>
            <a:fld id="{66EEF39E-5C99-4D4C-9A63-D0E2D13C575F}" type="slidenum">
              <a:rPr lang="en-US" altLang="en-US"/>
              <a:pPr/>
              <a:t>‹#›</a:t>
            </a:fld>
            <a:endParaRPr lang="en-US" altLang="en-US"/>
          </a:p>
        </p:txBody>
      </p:sp>
    </p:spTree>
    <p:extLst>
      <p:ext uri="{BB962C8B-B14F-4D97-AF65-F5344CB8AC3E}">
        <p14:creationId xmlns:p14="http://schemas.microsoft.com/office/powerpoint/2010/main" val="9433289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1FA44622-ABC1-4EFF-BDFF-D5DEAD9D8185}"/>
              </a:ext>
            </a:extLst>
          </p:cNvPr>
          <p:cNvSpPr>
            <a:spLocks noGrp="1" noChangeArrowheads="1"/>
          </p:cNvSpPr>
          <p:nvPr>
            <p:ph type="sldNum" idx="10"/>
          </p:nvPr>
        </p:nvSpPr>
        <p:spPr>
          <a:ln/>
        </p:spPr>
        <p:txBody>
          <a:bodyPr/>
          <a:lstStyle>
            <a:lvl1pPr>
              <a:defRPr/>
            </a:lvl1pPr>
          </a:lstStyle>
          <a:p>
            <a:fld id="{8E1D081F-168C-433A-8F81-A057657FBC80}" type="slidenum">
              <a:rPr lang="en-US" altLang="en-US"/>
              <a:pPr/>
              <a:t>‹#›</a:t>
            </a:fld>
            <a:endParaRPr lang="en-US" altLang="en-US"/>
          </a:p>
        </p:txBody>
      </p:sp>
    </p:spTree>
    <p:extLst>
      <p:ext uri="{BB962C8B-B14F-4D97-AF65-F5344CB8AC3E}">
        <p14:creationId xmlns:p14="http://schemas.microsoft.com/office/powerpoint/2010/main" val="170362114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AE5317F3-289A-4D02-852C-6572740C3668}"/>
              </a:ext>
            </a:extLst>
          </p:cNvPr>
          <p:cNvSpPr>
            <a:spLocks noGrp="1" noChangeArrowheads="1"/>
          </p:cNvSpPr>
          <p:nvPr>
            <p:ph type="sldNum" idx="10"/>
          </p:nvPr>
        </p:nvSpPr>
        <p:spPr>
          <a:ln/>
        </p:spPr>
        <p:txBody>
          <a:bodyPr/>
          <a:lstStyle>
            <a:lvl1pPr>
              <a:defRPr/>
            </a:lvl1pPr>
          </a:lstStyle>
          <a:p>
            <a:fld id="{54132276-CDB5-46AC-B6BE-4588E88D3A5D}" type="slidenum">
              <a:rPr lang="en-US" altLang="en-US"/>
              <a:pPr/>
              <a:t>‹#›</a:t>
            </a:fld>
            <a:endParaRPr lang="en-US" altLang="en-US"/>
          </a:p>
        </p:txBody>
      </p:sp>
    </p:spTree>
    <p:extLst>
      <p:ext uri="{BB962C8B-B14F-4D97-AF65-F5344CB8AC3E}">
        <p14:creationId xmlns:p14="http://schemas.microsoft.com/office/powerpoint/2010/main" val="2647761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5">
            <a:extLst>
              <a:ext uri="{FF2B5EF4-FFF2-40B4-BE49-F238E27FC236}">
                <a16:creationId xmlns:a16="http://schemas.microsoft.com/office/drawing/2014/main" id="{FF22D696-A30D-44DB-966E-0DE88E0F1190}"/>
              </a:ext>
            </a:extLst>
          </p:cNvPr>
          <p:cNvSpPr>
            <a:spLocks noGrp="1" noChangeArrowheads="1"/>
          </p:cNvSpPr>
          <p:nvPr>
            <p:ph type="sldNum" idx="10"/>
          </p:nvPr>
        </p:nvSpPr>
        <p:spPr>
          <a:ln/>
        </p:spPr>
        <p:txBody>
          <a:bodyPr/>
          <a:lstStyle>
            <a:lvl1pPr>
              <a:defRPr/>
            </a:lvl1pPr>
          </a:lstStyle>
          <a:p>
            <a:fld id="{C6EFA10F-C7BE-48EA-AB8A-5C382A011245}" type="slidenum">
              <a:rPr lang="en-US" altLang="en-US"/>
              <a:pPr/>
              <a:t>‹#›</a:t>
            </a:fld>
            <a:endParaRPr lang="en-US" altLang="en-US"/>
          </a:p>
        </p:txBody>
      </p:sp>
    </p:spTree>
    <p:extLst>
      <p:ext uri="{BB962C8B-B14F-4D97-AF65-F5344CB8AC3E}">
        <p14:creationId xmlns:p14="http://schemas.microsoft.com/office/powerpoint/2010/main" val="300124353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F086850A-73E4-4E4A-B1E6-FC86ABF70C40}"/>
              </a:ext>
            </a:extLst>
          </p:cNvPr>
          <p:cNvSpPr>
            <a:spLocks noGrp="1" noChangeArrowheads="1"/>
          </p:cNvSpPr>
          <p:nvPr>
            <p:ph type="sldNum" idx="10"/>
          </p:nvPr>
        </p:nvSpPr>
        <p:spPr>
          <a:ln/>
        </p:spPr>
        <p:txBody>
          <a:bodyPr/>
          <a:lstStyle>
            <a:lvl1pPr>
              <a:defRPr/>
            </a:lvl1pPr>
          </a:lstStyle>
          <a:p>
            <a:fld id="{6CE5E95F-A79F-49E1-909C-1060603E0884}" type="slidenum">
              <a:rPr lang="en-US" altLang="en-US"/>
              <a:pPr/>
              <a:t>‹#›</a:t>
            </a:fld>
            <a:endParaRPr lang="en-US" altLang="en-US"/>
          </a:p>
        </p:txBody>
      </p:sp>
    </p:spTree>
    <p:extLst>
      <p:ext uri="{BB962C8B-B14F-4D97-AF65-F5344CB8AC3E}">
        <p14:creationId xmlns:p14="http://schemas.microsoft.com/office/powerpoint/2010/main" val="7591251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1513" cy="60944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44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F94F9CBA-9CF8-4D0D-95A8-CD05DB810C21}"/>
              </a:ext>
            </a:extLst>
          </p:cNvPr>
          <p:cNvSpPr>
            <a:spLocks noGrp="1" noChangeArrowheads="1"/>
          </p:cNvSpPr>
          <p:nvPr>
            <p:ph type="sldNum" idx="10"/>
          </p:nvPr>
        </p:nvSpPr>
        <p:spPr>
          <a:ln/>
        </p:spPr>
        <p:txBody>
          <a:bodyPr/>
          <a:lstStyle>
            <a:lvl1pPr>
              <a:defRPr/>
            </a:lvl1pPr>
          </a:lstStyle>
          <a:p>
            <a:fld id="{736EC693-F99E-4D47-88F0-2317ACE2715F}" type="slidenum">
              <a:rPr lang="en-US" altLang="en-US"/>
              <a:pPr/>
              <a:t>‹#›</a:t>
            </a:fld>
            <a:endParaRPr lang="en-US" altLang="en-US"/>
          </a:p>
        </p:txBody>
      </p:sp>
    </p:spTree>
    <p:extLst>
      <p:ext uri="{BB962C8B-B14F-4D97-AF65-F5344CB8AC3E}">
        <p14:creationId xmlns:p14="http://schemas.microsoft.com/office/powerpoint/2010/main" val="205375324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6">
            <a:extLst>
              <a:ext uri="{FF2B5EF4-FFF2-40B4-BE49-F238E27FC236}">
                <a16:creationId xmlns:a16="http://schemas.microsoft.com/office/drawing/2014/main" id="{2725F175-6C6B-4636-B4B2-5D4BAC2FCD5B}"/>
              </a:ext>
            </a:extLst>
          </p:cNvPr>
          <p:cNvSpPr>
            <a:spLocks noGrp="1" noChangeArrowheads="1"/>
          </p:cNvSpPr>
          <p:nvPr>
            <p:ph type="sldNum" idx="10"/>
          </p:nvPr>
        </p:nvSpPr>
        <p:spPr>
          <a:ln/>
        </p:spPr>
        <p:txBody>
          <a:bodyPr/>
          <a:lstStyle>
            <a:lvl1pPr>
              <a:defRPr/>
            </a:lvl1pPr>
          </a:lstStyle>
          <a:p>
            <a:fld id="{5DF564E5-3355-4495-82D7-9DA0BFF56E83}" type="slidenum">
              <a:rPr lang="en-US" altLang="en-US"/>
              <a:pPr/>
              <a:t>‹#›</a:t>
            </a:fld>
            <a:endParaRPr lang="en-US" altLang="en-US"/>
          </a:p>
        </p:txBody>
      </p:sp>
    </p:spTree>
    <p:extLst>
      <p:ext uri="{BB962C8B-B14F-4D97-AF65-F5344CB8AC3E}">
        <p14:creationId xmlns:p14="http://schemas.microsoft.com/office/powerpoint/2010/main" val="32089056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0B0F1BB8-945E-4FA7-B447-347610BBE183}"/>
              </a:ext>
            </a:extLst>
          </p:cNvPr>
          <p:cNvSpPr>
            <a:spLocks noGrp="1" noChangeArrowheads="1"/>
          </p:cNvSpPr>
          <p:nvPr>
            <p:ph type="sldNum" idx="10"/>
          </p:nvPr>
        </p:nvSpPr>
        <p:spPr>
          <a:ln/>
        </p:spPr>
        <p:txBody>
          <a:bodyPr/>
          <a:lstStyle>
            <a:lvl1pPr>
              <a:defRPr/>
            </a:lvl1pPr>
          </a:lstStyle>
          <a:p>
            <a:fld id="{3F25FD93-9EBC-439F-8D25-1D6EB6BB0096}" type="slidenum">
              <a:rPr lang="en-US" altLang="en-US"/>
              <a:pPr/>
              <a:t>‹#›</a:t>
            </a:fld>
            <a:endParaRPr lang="en-US" altLang="en-US"/>
          </a:p>
        </p:txBody>
      </p:sp>
    </p:spTree>
    <p:extLst>
      <p:ext uri="{BB962C8B-B14F-4D97-AF65-F5344CB8AC3E}">
        <p14:creationId xmlns:p14="http://schemas.microsoft.com/office/powerpoint/2010/main" val="399716579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6">
            <a:extLst>
              <a:ext uri="{FF2B5EF4-FFF2-40B4-BE49-F238E27FC236}">
                <a16:creationId xmlns:a16="http://schemas.microsoft.com/office/drawing/2014/main" id="{848FAB95-BD05-41FA-A2A6-4681D35229EC}"/>
              </a:ext>
            </a:extLst>
          </p:cNvPr>
          <p:cNvSpPr>
            <a:spLocks noGrp="1" noChangeArrowheads="1"/>
          </p:cNvSpPr>
          <p:nvPr>
            <p:ph type="sldNum" idx="10"/>
          </p:nvPr>
        </p:nvSpPr>
        <p:spPr>
          <a:ln/>
        </p:spPr>
        <p:txBody>
          <a:bodyPr/>
          <a:lstStyle>
            <a:lvl1pPr>
              <a:defRPr/>
            </a:lvl1pPr>
          </a:lstStyle>
          <a:p>
            <a:fld id="{CACEF204-8660-4CD3-BF63-3DE596224035}" type="slidenum">
              <a:rPr lang="en-US" altLang="en-US"/>
              <a:pPr/>
              <a:t>‹#›</a:t>
            </a:fld>
            <a:endParaRPr lang="en-US" altLang="en-US"/>
          </a:p>
        </p:txBody>
      </p:sp>
    </p:spTree>
    <p:extLst>
      <p:ext uri="{BB962C8B-B14F-4D97-AF65-F5344CB8AC3E}">
        <p14:creationId xmlns:p14="http://schemas.microsoft.com/office/powerpoint/2010/main" val="314509139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08413"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14400"/>
            <a:ext cx="3810000"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B8D2E1C4-84FD-4196-9E67-07474668771D}"/>
              </a:ext>
            </a:extLst>
          </p:cNvPr>
          <p:cNvSpPr>
            <a:spLocks noGrp="1" noChangeArrowheads="1"/>
          </p:cNvSpPr>
          <p:nvPr>
            <p:ph type="sldNum" idx="10"/>
          </p:nvPr>
        </p:nvSpPr>
        <p:spPr>
          <a:ln/>
        </p:spPr>
        <p:txBody>
          <a:bodyPr/>
          <a:lstStyle>
            <a:lvl1pPr>
              <a:defRPr/>
            </a:lvl1pPr>
          </a:lstStyle>
          <a:p>
            <a:fld id="{B456A731-8A1A-4B0D-909F-CB9BB4B1F01C}" type="slidenum">
              <a:rPr lang="en-US" altLang="en-US"/>
              <a:pPr/>
              <a:t>‹#›</a:t>
            </a:fld>
            <a:endParaRPr lang="en-US" altLang="en-US"/>
          </a:p>
        </p:txBody>
      </p:sp>
    </p:spTree>
    <p:extLst>
      <p:ext uri="{BB962C8B-B14F-4D97-AF65-F5344CB8AC3E}">
        <p14:creationId xmlns:p14="http://schemas.microsoft.com/office/powerpoint/2010/main" val="239755916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5825D45F-CF6B-4F82-8A1B-AEBB4B4099D3}"/>
              </a:ext>
            </a:extLst>
          </p:cNvPr>
          <p:cNvSpPr>
            <a:spLocks noGrp="1" noChangeArrowheads="1"/>
          </p:cNvSpPr>
          <p:nvPr>
            <p:ph type="sldNum" idx="10"/>
          </p:nvPr>
        </p:nvSpPr>
        <p:spPr>
          <a:ln/>
        </p:spPr>
        <p:txBody>
          <a:bodyPr/>
          <a:lstStyle>
            <a:lvl1pPr>
              <a:defRPr/>
            </a:lvl1pPr>
          </a:lstStyle>
          <a:p>
            <a:fld id="{9D6F7B86-6A89-45E8-9211-8583578A0EE9}" type="slidenum">
              <a:rPr lang="en-US" altLang="en-US"/>
              <a:pPr/>
              <a:t>‹#›</a:t>
            </a:fld>
            <a:endParaRPr lang="en-US" altLang="en-US"/>
          </a:p>
        </p:txBody>
      </p:sp>
    </p:spTree>
    <p:extLst>
      <p:ext uri="{BB962C8B-B14F-4D97-AF65-F5344CB8AC3E}">
        <p14:creationId xmlns:p14="http://schemas.microsoft.com/office/powerpoint/2010/main" val="87774258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49E117DD-2880-4EF8-8370-FDAD2EA4C11F}"/>
              </a:ext>
            </a:extLst>
          </p:cNvPr>
          <p:cNvSpPr>
            <a:spLocks noGrp="1" noChangeArrowheads="1"/>
          </p:cNvSpPr>
          <p:nvPr>
            <p:ph type="sldNum" idx="10"/>
          </p:nvPr>
        </p:nvSpPr>
        <p:spPr>
          <a:ln/>
        </p:spPr>
        <p:txBody>
          <a:bodyPr/>
          <a:lstStyle>
            <a:lvl1pPr>
              <a:defRPr/>
            </a:lvl1pPr>
          </a:lstStyle>
          <a:p>
            <a:fld id="{1DB9417D-4D57-4C43-9863-9E43F19D84EF}" type="slidenum">
              <a:rPr lang="en-US" altLang="en-US"/>
              <a:pPr/>
              <a:t>‹#›</a:t>
            </a:fld>
            <a:endParaRPr lang="en-US" altLang="en-US"/>
          </a:p>
        </p:txBody>
      </p:sp>
    </p:spTree>
    <p:extLst>
      <p:ext uri="{BB962C8B-B14F-4D97-AF65-F5344CB8AC3E}">
        <p14:creationId xmlns:p14="http://schemas.microsoft.com/office/powerpoint/2010/main" val="170996374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C112FA48-7C50-45C1-880B-5ABEA0C0913A}"/>
              </a:ext>
            </a:extLst>
          </p:cNvPr>
          <p:cNvSpPr>
            <a:spLocks noGrp="1" noChangeArrowheads="1"/>
          </p:cNvSpPr>
          <p:nvPr>
            <p:ph type="sldNum" idx="10"/>
          </p:nvPr>
        </p:nvSpPr>
        <p:spPr>
          <a:ln/>
        </p:spPr>
        <p:txBody>
          <a:bodyPr/>
          <a:lstStyle>
            <a:lvl1pPr>
              <a:defRPr/>
            </a:lvl1pPr>
          </a:lstStyle>
          <a:p>
            <a:fld id="{BED3CCAF-F11B-4437-9EE7-41FBBE62C8A5}" type="slidenum">
              <a:rPr lang="en-US" altLang="en-US"/>
              <a:pPr/>
              <a:t>‹#›</a:t>
            </a:fld>
            <a:endParaRPr lang="en-US" altLang="en-US"/>
          </a:p>
        </p:txBody>
      </p:sp>
    </p:spTree>
    <p:extLst>
      <p:ext uri="{BB962C8B-B14F-4D97-AF65-F5344CB8AC3E}">
        <p14:creationId xmlns:p14="http://schemas.microsoft.com/office/powerpoint/2010/main" val="127436347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ADAB43F8-1FC4-4E98-A022-06654009E551}"/>
              </a:ext>
            </a:extLst>
          </p:cNvPr>
          <p:cNvSpPr>
            <a:spLocks noGrp="1" noChangeArrowheads="1"/>
          </p:cNvSpPr>
          <p:nvPr>
            <p:ph type="sldNum" idx="10"/>
          </p:nvPr>
        </p:nvSpPr>
        <p:spPr>
          <a:ln/>
        </p:spPr>
        <p:txBody>
          <a:bodyPr/>
          <a:lstStyle>
            <a:lvl1pPr>
              <a:defRPr/>
            </a:lvl1pPr>
          </a:lstStyle>
          <a:p>
            <a:fld id="{10BFF239-943F-433F-B6D6-30EF2F89FCA5}" type="slidenum">
              <a:rPr lang="en-US" altLang="en-US"/>
              <a:pPr/>
              <a:t>‹#›</a:t>
            </a:fld>
            <a:endParaRPr lang="en-US" altLang="en-US"/>
          </a:p>
        </p:txBody>
      </p:sp>
    </p:spTree>
    <p:extLst>
      <p:ext uri="{BB962C8B-B14F-4D97-AF65-F5344CB8AC3E}">
        <p14:creationId xmlns:p14="http://schemas.microsoft.com/office/powerpoint/2010/main" val="1525697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DF231472-F7EC-45E8-8F8F-12E688568CCD}"/>
              </a:ext>
            </a:extLst>
          </p:cNvPr>
          <p:cNvSpPr>
            <a:spLocks noGrp="1" noChangeArrowheads="1"/>
          </p:cNvSpPr>
          <p:nvPr>
            <p:ph type="sldNum" idx="10"/>
          </p:nvPr>
        </p:nvSpPr>
        <p:spPr>
          <a:ln/>
        </p:spPr>
        <p:txBody>
          <a:bodyPr/>
          <a:lstStyle>
            <a:lvl1pPr>
              <a:defRPr/>
            </a:lvl1pPr>
          </a:lstStyle>
          <a:p>
            <a:fld id="{C2BF8978-152D-4798-A849-708D3C710E45}" type="slidenum">
              <a:rPr lang="en-US" altLang="en-US"/>
              <a:pPr/>
              <a:t>‹#›</a:t>
            </a:fld>
            <a:endParaRPr lang="en-US" altLang="en-US"/>
          </a:p>
        </p:txBody>
      </p:sp>
    </p:spTree>
    <p:extLst>
      <p:ext uri="{BB962C8B-B14F-4D97-AF65-F5344CB8AC3E}">
        <p14:creationId xmlns:p14="http://schemas.microsoft.com/office/powerpoint/2010/main" val="114308754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4C305283-9CCA-42EC-8FB2-13F08D660490}"/>
              </a:ext>
            </a:extLst>
          </p:cNvPr>
          <p:cNvSpPr>
            <a:spLocks noGrp="1" noChangeArrowheads="1"/>
          </p:cNvSpPr>
          <p:nvPr>
            <p:ph type="sldNum" idx="10"/>
          </p:nvPr>
        </p:nvSpPr>
        <p:spPr>
          <a:ln/>
        </p:spPr>
        <p:txBody>
          <a:bodyPr/>
          <a:lstStyle>
            <a:lvl1pPr>
              <a:defRPr/>
            </a:lvl1pPr>
          </a:lstStyle>
          <a:p>
            <a:fld id="{2B529249-332E-4C84-A633-6505E197DEEC}" type="slidenum">
              <a:rPr lang="en-US" altLang="en-US"/>
              <a:pPr/>
              <a:t>‹#›</a:t>
            </a:fld>
            <a:endParaRPr lang="en-US" altLang="en-US"/>
          </a:p>
        </p:txBody>
      </p:sp>
    </p:spTree>
    <p:extLst>
      <p:ext uri="{BB962C8B-B14F-4D97-AF65-F5344CB8AC3E}">
        <p14:creationId xmlns:p14="http://schemas.microsoft.com/office/powerpoint/2010/main" val="61836754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C24DC7E4-F73B-452E-AA23-11ED3A73D70B}"/>
              </a:ext>
            </a:extLst>
          </p:cNvPr>
          <p:cNvSpPr>
            <a:spLocks noGrp="1" noChangeArrowheads="1"/>
          </p:cNvSpPr>
          <p:nvPr>
            <p:ph type="sldNum" idx="10"/>
          </p:nvPr>
        </p:nvSpPr>
        <p:spPr>
          <a:ln/>
        </p:spPr>
        <p:txBody>
          <a:bodyPr/>
          <a:lstStyle>
            <a:lvl1pPr>
              <a:defRPr/>
            </a:lvl1pPr>
          </a:lstStyle>
          <a:p>
            <a:fld id="{0D7E2D11-9849-4F95-A4E7-00BD90B89CFC}" type="slidenum">
              <a:rPr lang="en-US" altLang="en-US"/>
              <a:pPr/>
              <a:t>‹#›</a:t>
            </a:fld>
            <a:endParaRPr lang="en-US" altLang="en-US"/>
          </a:p>
        </p:txBody>
      </p:sp>
    </p:spTree>
    <p:extLst>
      <p:ext uri="{BB962C8B-B14F-4D97-AF65-F5344CB8AC3E}">
        <p14:creationId xmlns:p14="http://schemas.microsoft.com/office/powerpoint/2010/main" val="219631860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1513" cy="60944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44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E645D037-FD12-4310-88A3-31BB357A279A}"/>
              </a:ext>
            </a:extLst>
          </p:cNvPr>
          <p:cNvSpPr>
            <a:spLocks noGrp="1" noChangeArrowheads="1"/>
          </p:cNvSpPr>
          <p:nvPr>
            <p:ph type="sldNum" idx="10"/>
          </p:nvPr>
        </p:nvSpPr>
        <p:spPr>
          <a:ln/>
        </p:spPr>
        <p:txBody>
          <a:bodyPr/>
          <a:lstStyle>
            <a:lvl1pPr>
              <a:defRPr/>
            </a:lvl1pPr>
          </a:lstStyle>
          <a:p>
            <a:fld id="{87F40737-8652-4546-B3F0-BF5DDA09B923}" type="slidenum">
              <a:rPr lang="en-US" altLang="en-US"/>
              <a:pPr/>
              <a:t>‹#›</a:t>
            </a:fld>
            <a:endParaRPr lang="en-US" altLang="en-US"/>
          </a:p>
        </p:txBody>
      </p:sp>
    </p:spTree>
    <p:extLst>
      <p:ext uri="{BB962C8B-B14F-4D97-AF65-F5344CB8AC3E}">
        <p14:creationId xmlns:p14="http://schemas.microsoft.com/office/powerpoint/2010/main" val="428029840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6">
            <a:extLst>
              <a:ext uri="{FF2B5EF4-FFF2-40B4-BE49-F238E27FC236}">
                <a16:creationId xmlns:a16="http://schemas.microsoft.com/office/drawing/2014/main" id="{38D1650B-E8A0-45F1-9BE5-7F13CEE602C7}"/>
              </a:ext>
            </a:extLst>
          </p:cNvPr>
          <p:cNvSpPr>
            <a:spLocks noGrp="1" noChangeArrowheads="1"/>
          </p:cNvSpPr>
          <p:nvPr>
            <p:ph type="sldNum" idx="10"/>
          </p:nvPr>
        </p:nvSpPr>
        <p:spPr>
          <a:ln/>
        </p:spPr>
        <p:txBody>
          <a:bodyPr/>
          <a:lstStyle>
            <a:lvl1pPr>
              <a:defRPr/>
            </a:lvl1pPr>
          </a:lstStyle>
          <a:p>
            <a:fld id="{047C4E9E-5284-448D-B76C-2B1EB1B199BF}" type="slidenum">
              <a:rPr lang="en-US" altLang="en-US"/>
              <a:pPr/>
              <a:t>‹#›</a:t>
            </a:fld>
            <a:endParaRPr lang="en-US" altLang="en-US"/>
          </a:p>
        </p:txBody>
      </p:sp>
    </p:spTree>
    <p:extLst>
      <p:ext uri="{BB962C8B-B14F-4D97-AF65-F5344CB8AC3E}">
        <p14:creationId xmlns:p14="http://schemas.microsoft.com/office/powerpoint/2010/main" val="253527059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768EDD8C-B1DC-417B-B97D-7B6761D774A2}"/>
              </a:ext>
            </a:extLst>
          </p:cNvPr>
          <p:cNvSpPr>
            <a:spLocks noGrp="1" noChangeArrowheads="1"/>
          </p:cNvSpPr>
          <p:nvPr>
            <p:ph type="sldNum" idx="10"/>
          </p:nvPr>
        </p:nvSpPr>
        <p:spPr>
          <a:ln/>
        </p:spPr>
        <p:txBody>
          <a:bodyPr/>
          <a:lstStyle>
            <a:lvl1pPr>
              <a:defRPr/>
            </a:lvl1pPr>
          </a:lstStyle>
          <a:p>
            <a:fld id="{BA0E6E42-7AF8-42CB-8AEE-EE9A1B8E6C90}" type="slidenum">
              <a:rPr lang="en-US" altLang="en-US"/>
              <a:pPr/>
              <a:t>‹#›</a:t>
            </a:fld>
            <a:endParaRPr lang="en-US" altLang="en-US"/>
          </a:p>
        </p:txBody>
      </p:sp>
    </p:spTree>
    <p:extLst>
      <p:ext uri="{BB962C8B-B14F-4D97-AF65-F5344CB8AC3E}">
        <p14:creationId xmlns:p14="http://schemas.microsoft.com/office/powerpoint/2010/main" val="51974436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6">
            <a:extLst>
              <a:ext uri="{FF2B5EF4-FFF2-40B4-BE49-F238E27FC236}">
                <a16:creationId xmlns:a16="http://schemas.microsoft.com/office/drawing/2014/main" id="{257F3FF0-389C-4AEA-B303-57AABFDF0D54}"/>
              </a:ext>
            </a:extLst>
          </p:cNvPr>
          <p:cNvSpPr>
            <a:spLocks noGrp="1" noChangeArrowheads="1"/>
          </p:cNvSpPr>
          <p:nvPr>
            <p:ph type="sldNum" idx="10"/>
          </p:nvPr>
        </p:nvSpPr>
        <p:spPr>
          <a:ln/>
        </p:spPr>
        <p:txBody>
          <a:bodyPr/>
          <a:lstStyle>
            <a:lvl1pPr>
              <a:defRPr/>
            </a:lvl1pPr>
          </a:lstStyle>
          <a:p>
            <a:fld id="{793A64EF-C78C-4959-8341-240F7C62C57D}" type="slidenum">
              <a:rPr lang="en-US" altLang="en-US"/>
              <a:pPr/>
              <a:t>‹#›</a:t>
            </a:fld>
            <a:endParaRPr lang="en-US" altLang="en-US"/>
          </a:p>
        </p:txBody>
      </p:sp>
    </p:spTree>
    <p:extLst>
      <p:ext uri="{BB962C8B-B14F-4D97-AF65-F5344CB8AC3E}">
        <p14:creationId xmlns:p14="http://schemas.microsoft.com/office/powerpoint/2010/main" val="2860864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08413"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14400"/>
            <a:ext cx="3810000"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109FD73C-2116-4AC9-8E81-68D6828ECA1D}"/>
              </a:ext>
            </a:extLst>
          </p:cNvPr>
          <p:cNvSpPr>
            <a:spLocks noGrp="1" noChangeArrowheads="1"/>
          </p:cNvSpPr>
          <p:nvPr>
            <p:ph type="sldNum" idx="10"/>
          </p:nvPr>
        </p:nvSpPr>
        <p:spPr>
          <a:ln/>
        </p:spPr>
        <p:txBody>
          <a:bodyPr/>
          <a:lstStyle>
            <a:lvl1pPr>
              <a:defRPr/>
            </a:lvl1pPr>
          </a:lstStyle>
          <a:p>
            <a:fld id="{C82F0DBD-A1DA-49AE-9492-E72E61F27295}" type="slidenum">
              <a:rPr lang="en-US" altLang="en-US"/>
              <a:pPr/>
              <a:t>‹#›</a:t>
            </a:fld>
            <a:endParaRPr lang="en-US" altLang="en-US"/>
          </a:p>
        </p:txBody>
      </p:sp>
    </p:spTree>
    <p:extLst>
      <p:ext uri="{BB962C8B-B14F-4D97-AF65-F5344CB8AC3E}">
        <p14:creationId xmlns:p14="http://schemas.microsoft.com/office/powerpoint/2010/main" val="60919975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8BDD675-B548-4421-9985-F7FAFB4914D6}"/>
              </a:ext>
            </a:extLst>
          </p:cNvPr>
          <p:cNvSpPr>
            <a:spLocks noGrp="1" noChangeArrowheads="1"/>
          </p:cNvSpPr>
          <p:nvPr>
            <p:ph type="sldNum" idx="10"/>
          </p:nvPr>
        </p:nvSpPr>
        <p:spPr>
          <a:ln/>
        </p:spPr>
        <p:txBody>
          <a:bodyPr/>
          <a:lstStyle>
            <a:lvl1pPr>
              <a:defRPr/>
            </a:lvl1pPr>
          </a:lstStyle>
          <a:p>
            <a:fld id="{0FEBA506-2F6E-479D-88AC-9BAF0365152F}" type="slidenum">
              <a:rPr lang="en-US" altLang="en-US"/>
              <a:pPr/>
              <a:t>‹#›</a:t>
            </a:fld>
            <a:endParaRPr lang="en-US" altLang="en-US"/>
          </a:p>
        </p:txBody>
      </p:sp>
    </p:spTree>
    <p:extLst>
      <p:ext uri="{BB962C8B-B14F-4D97-AF65-F5344CB8AC3E}">
        <p14:creationId xmlns:p14="http://schemas.microsoft.com/office/powerpoint/2010/main" val="177976133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E37DC9E4-218A-4017-95AE-8CB77DFAAE0D}"/>
              </a:ext>
            </a:extLst>
          </p:cNvPr>
          <p:cNvSpPr>
            <a:spLocks noGrp="1" noChangeArrowheads="1"/>
          </p:cNvSpPr>
          <p:nvPr>
            <p:ph type="sldNum" idx="10"/>
          </p:nvPr>
        </p:nvSpPr>
        <p:spPr>
          <a:ln/>
        </p:spPr>
        <p:txBody>
          <a:bodyPr/>
          <a:lstStyle>
            <a:lvl1pPr>
              <a:defRPr/>
            </a:lvl1pPr>
          </a:lstStyle>
          <a:p>
            <a:fld id="{03EFACE4-4903-4FCE-A86B-DFB2AD0DFE60}" type="slidenum">
              <a:rPr lang="en-US" altLang="en-US"/>
              <a:pPr/>
              <a:t>‹#›</a:t>
            </a:fld>
            <a:endParaRPr lang="en-US" altLang="en-US"/>
          </a:p>
        </p:txBody>
      </p:sp>
    </p:spTree>
    <p:extLst>
      <p:ext uri="{BB962C8B-B14F-4D97-AF65-F5344CB8AC3E}">
        <p14:creationId xmlns:p14="http://schemas.microsoft.com/office/powerpoint/2010/main" val="371449976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786A5DBA-7CAE-41AA-8B6A-85B08C5F4684}"/>
              </a:ext>
            </a:extLst>
          </p:cNvPr>
          <p:cNvSpPr>
            <a:spLocks noGrp="1" noChangeArrowheads="1"/>
          </p:cNvSpPr>
          <p:nvPr>
            <p:ph type="sldNum" idx="10"/>
          </p:nvPr>
        </p:nvSpPr>
        <p:spPr>
          <a:ln/>
        </p:spPr>
        <p:txBody>
          <a:bodyPr/>
          <a:lstStyle>
            <a:lvl1pPr>
              <a:defRPr/>
            </a:lvl1pPr>
          </a:lstStyle>
          <a:p>
            <a:fld id="{B961E200-9DAE-4D66-B4FC-FB3F54C923C5}" type="slidenum">
              <a:rPr lang="en-US" altLang="en-US"/>
              <a:pPr/>
              <a:t>‹#›</a:t>
            </a:fld>
            <a:endParaRPr lang="en-US" altLang="en-US"/>
          </a:p>
        </p:txBody>
      </p:sp>
    </p:spTree>
    <p:extLst>
      <p:ext uri="{BB962C8B-B14F-4D97-AF65-F5344CB8AC3E}">
        <p14:creationId xmlns:p14="http://schemas.microsoft.com/office/powerpoint/2010/main" val="1057106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5">
            <a:extLst>
              <a:ext uri="{FF2B5EF4-FFF2-40B4-BE49-F238E27FC236}">
                <a16:creationId xmlns:a16="http://schemas.microsoft.com/office/drawing/2014/main" id="{20A0096C-1BBE-45BA-ABB2-737FF37FE737}"/>
              </a:ext>
            </a:extLst>
          </p:cNvPr>
          <p:cNvSpPr>
            <a:spLocks noGrp="1" noChangeArrowheads="1"/>
          </p:cNvSpPr>
          <p:nvPr>
            <p:ph type="sldNum" idx="10"/>
          </p:nvPr>
        </p:nvSpPr>
        <p:spPr>
          <a:ln/>
        </p:spPr>
        <p:txBody>
          <a:bodyPr/>
          <a:lstStyle>
            <a:lvl1pPr>
              <a:defRPr/>
            </a:lvl1pPr>
          </a:lstStyle>
          <a:p>
            <a:fld id="{CB1BAE6C-607E-45CE-A717-BBB1401EFACD}" type="slidenum">
              <a:rPr lang="en-US" altLang="en-US"/>
              <a:pPr/>
              <a:t>‹#›</a:t>
            </a:fld>
            <a:endParaRPr lang="en-US" altLang="en-US"/>
          </a:p>
        </p:txBody>
      </p:sp>
    </p:spTree>
    <p:extLst>
      <p:ext uri="{BB962C8B-B14F-4D97-AF65-F5344CB8AC3E}">
        <p14:creationId xmlns:p14="http://schemas.microsoft.com/office/powerpoint/2010/main" val="325786574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00A32DE0-D199-4370-AB33-B3786D0C6464}"/>
              </a:ext>
            </a:extLst>
          </p:cNvPr>
          <p:cNvSpPr>
            <a:spLocks noGrp="1" noChangeArrowheads="1"/>
          </p:cNvSpPr>
          <p:nvPr>
            <p:ph type="sldNum" idx="10"/>
          </p:nvPr>
        </p:nvSpPr>
        <p:spPr>
          <a:ln/>
        </p:spPr>
        <p:txBody>
          <a:bodyPr/>
          <a:lstStyle>
            <a:lvl1pPr>
              <a:defRPr/>
            </a:lvl1pPr>
          </a:lstStyle>
          <a:p>
            <a:fld id="{941D37D3-8A21-4ADB-8036-42F9CC94070E}" type="slidenum">
              <a:rPr lang="en-US" altLang="en-US"/>
              <a:pPr/>
              <a:t>‹#›</a:t>
            </a:fld>
            <a:endParaRPr lang="en-US" altLang="en-US"/>
          </a:p>
        </p:txBody>
      </p:sp>
    </p:spTree>
    <p:extLst>
      <p:ext uri="{BB962C8B-B14F-4D97-AF65-F5344CB8AC3E}">
        <p14:creationId xmlns:p14="http://schemas.microsoft.com/office/powerpoint/2010/main" val="126568912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B75AD39E-35A6-4041-8915-BCFF75E8C7C3}"/>
              </a:ext>
            </a:extLst>
          </p:cNvPr>
          <p:cNvSpPr>
            <a:spLocks noGrp="1" noChangeArrowheads="1"/>
          </p:cNvSpPr>
          <p:nvPr>
            <p:ph type="sldNum" idx="10"/>
          </p:nvPr>
        </p:nvSpPr>
        <p:spPr>
          <a:ln/>
        </p:spPr>
        <p:txBody>
          <a:bodyPr/>
          <a:lstStyle>
            <a:lvl1pPr>
              <a:defRPr/>
            </a:lvl1pPr>
          </a:lstStyle>
          <a:p>
            <a:fld id="{A1785300-D115-4314-9DAD-FC4EBB2A0F3C}" type="slidenum">
              <a:rPr lang="en-US" altLang="en-US"/>
              <a:pPr/>
              <a:t>‹#›</a:t>
            </a:fld>
            <a:endParaRPr lang="en-US" altLang="en-US"/>
          </a:p>
        </p:txBody>
      </p:sp>
    </p:spTree>
    <p:extLst>
      <p:ext uri="{BB962C8B-B14F-4D97-AF65-F5344CB8AC3E}">
        <p14:creationId xmlns:p14="http://schemas.microsoft.com/office/powerpoint/2010/main" val="376138655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8F9B257B-7F15-4F9F-8D3A-CD86B7A2567C}"/>
              </a:ext>
            </a:extLst>
          </p:cNvPr>
          <p:cNvSpPr>
            <a:spLocks noGrp="1" noChangeArrowheads="1"/>
          </p:cNvSpPr>
          <p:nvPr>
            <p:ph type="sldNum" idx="10"/>
          </p:nvPr>
        </p:nvSpPr>
        <p:spPr>
          <a:ln/>
        </p:spPr>
        <p:txBody>
          <a:bodyPr/>
          <a:lstStyle>
            <a:lvl1pPr>
              <a:defRPr/>
            </a:lvl1pPr>
          </a:lstStyle>
          <a:p>
            <a:fld id="{EF571D37-109B-4E2F-95E4-5E660CA30CFE}" type="slidenum">
              <a:rPr lang="en-US" altLang="en-US"/>
              <a:pPr/>
              <a:t>‹#›</a:t>
            </a:fld>
            <a:endParaRPr lang="en-US" altLang="en-US"/>
          </a:p>
        </p:txBody>
      </p:sp>
    </p:spTree>
    <p:extLst>
      <p:ext uri="{BB962C8B-B14F-4D97-AF65-F5344CB8AC3E}">
        <p14:creationId xmlns:p14="http://schemas.microsoft.com/office/powerpoint/2010/main" val="291376268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1513" cy="60944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44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E9B5E4DE-73C4-4A26-8B7A-250C73BBCA43}"/>
              </a:ext>
            </a:extLst>
          </p:cNvPr>
          <p:cNvSpPr>
            <a:spLocks noGrp="1" noChangeArrowheads="1"/>
          </p:cNvSpPr>
          <p:nvPr>
            <p:ph type="sldNum" idx="10"/>
          </p:nvPr>
        </p:nvSpPr>
        <p:spPr>
          <a:ln/>
        </p:spPr>
        <p:txBody>
          <a:bodyPr/>
          <a:lstStyle>
            <a:lvl1pPr>
              <a:defRPr/>
            </a:lvl1pPr>
          </a:lstStyle>
          <a:p>
            <a:fld id="{08E3D695-277A-4F13-B41F-9EA4C953B2E0}" type="slidenum">
              <a:rPr lang="en-US" altLang="en-US"/>
              <a:pPr/>
              <a:t>‹#›</a:t>
            </a:fld>
            <a:endParaRPr lang="en-US" altLang="en-US"/>
          </a:p>
        </p:txBody>
      </p:sp>
    </p:spTree>
    <p:extLst>
      <p:ext uri="{BB962C8B-B14F-4D97-AF65-F5344CB8AC3E}">
        <p14:creationId xmlns:p14="http://schemas.microsoft.com/office/powerpoint/2010/main" val="305436684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6">
            <a:extLst>
              <a:ext uri="{FF2B5EF4-FFF2-40B4-BE49-F238E27FC236}">
                <a16:creationId xmlns:a16="http://schemas.microsoft.com/office/drawing/2014/main" id="{291514CA-814D-486E-9518-B47178ACD50E}"/>
              </a:ext>
            </a:extLst>
          </p:cNvPr>
          <p:cNvSpPr>
            <a:spLocks noGrp="1" noChangeArrowheads="1"/>
          </p:cNvSpPr>
          <p:nvPr>
            <p:ph type="sldNum" idx="10"/>
          </p:nvPr>
        </p:nvSpPr>
        <p:spPr>
          <a:ln/>
        </p:spPr>
        <p:txBody>
          <a:bodyPr/>
          <a:lstStyle>
            <a:lvl1pPr>
              <a:defRPr/>
            </a:lvl1pPr>
          </a:lstStyle>
          <a:p>
            <a:fld id="{F79E8510-4D83-44E9-9587-A1B2387604CF}" type="slidenum">
              <a:rPr lang="en-US" altLang="en-US"/>
              <a:pPr/>
              <a:t>‹#›</a:t>
            </a:fld>
            <a:endParaRPr lang="en-US" altLang="en-US"/>
          </a:p>
        </p:txBody>
      </p:sp>
    </p:spTree>
    <p:extLst>
      <p:ext uri="{BB962C8B-B14F-4D97-AF65-F5344CB8AC3E}">
        <p14:creationId xmlns:p14="http://schemas.microsoft.com/office/powerpoint/2010/main" val="290017815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5543D1C6-CC26-4716-8FDC-58E03565936D}"/>
              </a:ext>
            </a:extLst>
          </p:cNvPr>
          <p:cNvSpPr>
            <a:spLocks noGrp="1" noChangeArrowheads="1"/>
          </p:cNvSpPr>
          <p:nvPr>
            <p:ph type="sldNum" idx="10"/>
          </p:nvPr>
        </p:nvSpPr>
        <p:spPr>
          <a:ln/>
        </p:spPr>
        <p:txBody>
          <a:bodyPr/>
          <a:lstStyle>
            <a:lvl1pPr>
              <a:defRPr/>
            </a:lvl1pPr>
          </a:lstStyle>
          <a:p>
            <a:fld id="{0F4F944A-BC88-4159-A152-0238D1422F51}" type="slidenum">
              <a:rPr lang="en-US" altLang="en-US"/>
              <a:pPr/>
              <a:t>‹#›</a:t>
            </a:fld>
            <a:endParaRPr lang="en-US" altLang="en-US"/>
          </a:p>
        </p:txBody>
      </p:sp>
    </p:spTree>
    <p:extLst>
      <p:ext uri="{BB962C8B-B14F-4D97-AF65-F5344CB8AC3E}">
        <p14:creationId xmlns:p14="http://schemas.microsoft.com/office/powerpoint/2010/main" val="220687416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6">
            <a:extLst>
              <a:ext uri="{FF2B5EF4-FFF2-40B4-BE49-F238E27FC236}">
                <a16:creationId xmlns:a16="http://schemas.microsoft.com/office/drawing/2014/main" id="{8B3FB3C5-EB3E-4C9A-958E-EA6870F671A2}"/>
              </a:ext>
            </a:extLst>
          </p:cNvPr>
          <p:cNvSpPr>
            <a:spLocks noGrp="1" noChangeArrowheads="1"/>
          </p:cNvSpPr>
          <p:nvPr>
            <p:ph type="sldNum" idx="10"/>
          </p:nvPr>
        </p:nvSpPr>
        <p:spPr>
          <a:ln/>
        </p:spPr>
        <p:txBody>
          <a:bodyPr/>
          <a:lstStyle>
            <a:lvl1pPr>
              <a:defRPr/>
            </a:lvl1pPr>
          </a:lstStyle>
          <a:p>
            <a:fld id="{B4A064CB-D598-4FCC-8A8B-5039CD290F21}" type="slidenum">
              <a:rPr lang="en-US" altLang="en-US"/>
              <a:pPr/>
              <a:t>‹#›</a:t>
            </a:fld>
            <a:endParaRPr lang="en-US" altLang="en-US"/>
          </a:p>
        </p:txBody>
      </p:sp>
    </p:spTree>
    <p:extLst>
      <p:ext uri="{BB962C8B-B14F-4D97-AF65-F5344CB8AC3E}">
        <p14:creationId xmlns:p14="http://schemas.microsoft.com/office/powerpoint/2010/main" val="23831990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08413"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14400"/>
            <a:ext cx="3810000"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18200330-C9EF-4BDF-846F-24AF606D8B53}"/>
              </a:ext>
            </a:extLst>
          </p:cNvPr>
          <p:cNvSpPr>
            <a:spLocks noGrp="1" noChangeArrowheads="1"/>
          </p:cNvSpPr>
          <p:nvPr>
            <p:ph type="sldNum" idx="10"/>
          </p:nvPr>
        </p:nvSpPr>
        <p:spPr>
          <a:ln/>
        </p:spPr>
        <p:txBody>
          <a:bodyPr/>
          <a:lstStyle>
            <a:lvl1pPr>
              <a:defRPr/>
            </a:lvl1pPr>
          </a:lstStyle>
          <a:p>
            <a:fld id="{29B55D41-640F-44B0-8B86-55A8D1114C94}" type="slidenum">
              <a:rPr lang="en-US" altLang="en-US"/>
              <a:pPr/>
              <a:t>‹#›</a:t>
            </a:fld>
            <a:endParaRPr lang="en-US" altLang="en-US"/>
          </a:p>
        </p:txBody>
      </p:sp>
    </p:spTree>
    <p:extLst>
      <p:ext uri="{BB962C8B-B14F-4D97-AF65-F5344CB8AC3E}">
        <p14:creationId xmlns:p14="http://schemas.microsoft.com/office/powerpoint/2010/main" val="137049663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57648016-335B-4788-96E5-D59541D7F32B}"/>
              </a:ext>
            </a:extLst>
          </p:cNvPr>
          <p:cNvSpPr>
            <a:spLocks noGrp="1" noChangeArrowheads="1"/>
          </p:cNvSpPr>
          <p:nvPr>
            <p:ph type="sldNum" idx="10"/>
          </p:nvPr>
        </p:nvSpPr>
        <p:spPr>
          <a:ln/>
        </p:spPr>
        <p:txBody>
          <a:bodyPr/>
          <a:lstStyle>
            <a:lvl1pPr>
              <a:defRPr/>
            </a:lvl1pPr>
          </a:lstStyle>
          <a:p>
            <a:fld id="{D1A46B38-73F3-47B6-A1AB-0BFB55A23666}" type="slidenum">
              <a:rPr lang="en-US" altLang="en-US"/>
              <a:pPr/>
              <a:t>‹#›</a:t>
            </a:fld>
            <a:endParaRPr lang="en-US" altLang="en-US"/>
          </a:p>
        </p:txBody>
      </p:sp>
    </p:spTree>
    <p:extLst>
      <p:ext uri="{BB962C8B-B14F-4D97-AF65-F5344CB8AC3E}">
        <p14:creationId xmlns:p14="http://schemas.microsoft.com/office/powerpoint/2010/main" val="258706406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5CBB2DB4-42F0-4CAB-8F26-5F5F2BF214E3}"/>
              </a:ext>
            </a:extLst>
          </p:cNvPr>
          <p:cNvSpPr>
            <a:spLocks noGrp="1" noChangeArrowheads="1"/>
          </p:cNvSpPr>
          <p:nvPr>
            <p:ph type="sldNum" idx="10"/>
          </p:nvPr>
        </p:nvSpPr>
        <p:spPr>
          <a:ln/>
        </p:spPr>
        <p:txBody>
          <a:bodyPr/>
          <a:lstStyle>
            <a:lvl1pPr>
              <a:defRPr/>
            </a:lvl1pPr>
          </a:lstStyle>
          <a:p>
            <a:fld id="{B74EC70B-AFEF-4345-A92C-8CD95C59D6C6}" type="slidenum">
              <a:rPr lang="en-US" altLang="en-US"/>
              <a:pPr/>
              <a:t>‹#›</a:t>
            </a:fld>
            <a:endParaRPr lang="en-US" altLang="en-US"/>
          </a:p>
        </p:txBody>
      </p:sp>
    </p:spTree>
    <p:extLst>
      <p:ext uri="{BB962C8B-B14F-4D97-AF65-F5344CB8AC3E}">
        <p14:creationId xmlns:p14="http://schemas.microsoft.com/office/powerpoint/2010/main" val="17256593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08413"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14400"/>
            <a:ext cx="3810000"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1FEFF59F-7910-4A05-80EB-542C74500725}"/>
              </a:ext>
            </a:extLst>
          </p:cNvPr>
          <p:cNvSpPr>
            <a:spLocks noGrp="1" noChangeArrowheads="1"/>
          </p:cNvSpPr>
          <p:nvPr>
            <p:ph type="sldNum" idx="10"/>
          </p:nvPr>
        </p:nvSpPr>
        <p:spPr>
          <a:ln/>
        </p:spPr>
        <p:txBody>
          <a:bodyPr/>
          <a:lstStyle>
            <a:lvl1pPr>
              <a:defRPr/>
            </a:lvl1pPr>
          </a:lstStyle>
          <a:p>
            <a:fld id="{FF260A2D-452E-42A9-9ECE-E6EAB434778C}" type="slidenum">
              <a:rPr lang="en-US" altLang="en-US"/>
              <a:pPr/>
              <a:t>‹#›</a:t>
            </a:fld>
            <a:endParaRPr lang="en-US" altLang="en-US"/>
          </a:p>
        </p:txBody>
      </p:sp>
    </p:spTree>
    <p:extLst>
      <p:ext uri="{BB962C8B-B14F-4D97-AF65-F5344CB8AC3E}">
        <p14:creationId xmlns:p14="http://schemas.microsoft.com/office/powerpoint/2010/main" val="273713340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FF18994D-227B-4ACD-A468-3107723BD9D4}"/>
              </a:ext>
            </a:extLst>
          </p:cNvPr>
          <p:cNvSpPr>
            <a:spLocks noGrp="1" noChangeArrowheads="1"/>
          </p:cNvSpPr>
          <p:nvPr>
            <p:ph type="sldNum" idx="10"/>
          </p:nvPr>
        </p:nvSpPr>
        <p:spPr>
          <a:ln/>
        </p:spPr>
        <p:txBody>
          <a:bodyPr/>
          <a:lstStyle>
            <a:lvl1pPr>
              <a:defRPr/>
            </a:lvl1pPr>
          </a:lstStyle>
          <a:p>
            <a:fld id="{3D7B3D67-2B4D-40CD-93DA-71F3C4654401}" type="slidenum">
              <a:rPr lang="en-US" altLang="en-US"/>
              <a:pPr/>
              <a:t>‹#›</a:t>
            </a:fld>
            <a:endParaRPr lang="en-US" altLang="en-US"/>
          </a:p>
        </p:txBody>
      </p:sp>
    </p:spTree>
    <p:extLst>
      <p:ext uri="{BB962C8B-B14F-4D97-AF65-F5344CB8AC3E}">
        <p14:creationId xmlns:p14="http://schemas.microsoft.com/office/powerpoint/2010/main" val="16955657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8B4E1ACE-85C3-4649-9706-95918AC2DBD9}"/>
              </a:ext>
            </a:extLst>
          </p:cNvPr>
          <p:cNvSpPr>
            <a:spLocks noGrp="1" noChangeArrowheads="1"/>
          </p:cNvSpPr>
          <p:nvPr>
            <p:ph type="sldNum" idx="10"/>
          </p:nvPr>
        </p:nvSpPr>
        <p:spPr>
          <a:ln/>
        </p:spPr>
        <p:txBody>
          <a:bodyPr/>
          <a:lstStyle>
            <a:lvl1pPr>
              <a:defRPr/>
            </a:lvl1pPr>
          </a:lstStyle>
          <a:p>
            <a:fld id="{9A8E50EE-FFFB-48B5-B7FD-A0B994B0F414}" type="slidenum">
              <a:rPr lang="en-US" altLang="en-US"/>
              <a:pPr/>
              <a:t>‹#›</a:t>
            </a:fld>
            <a:endParaRPr lang="en-US" altLang="en-US"/>
          </a:p>
        </p:txBody>
      </p:sp>
    </p:spTree>
    <p:extLst>
      <p:ext uri="{BB962C8B-B14F-4D97-AF65-F5344CB8AC3E}">
        <p14:creationId xmlns:p14="http://schemas.microsoft.com/office/powerpoint/2010/main" val="133192941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16D148C8-03E8-41BE-A67C-9D0C6472B246}"/>
              </a:ext>
            </a:extLst>
          </p:cNvPr>
          <p:cNvSpPr>
            <a:spLocks noGrp="1" noChangeArrowheads="1"/>
          </p:cNvSpPr>
          <p:nvPr>
            <p:ph type="sldNum" idx="10"/>
          </p:nvPr>
        </p:nvSpPr>
        <p:spPr>
          <a:ln/>
        </p:spPr>
        <p:txBody>
          <a:bodyPr/>
          <a:lstStyle>
            <a:lvl1pPr>
              <a:defRPr/>
            </a:lvl1pPr>
          </a:lstStyle>
          <a:p>
            <a:fld id="{4C7B3FF9-A73E-410B-8238-8A50A1346356}" type="slidenum">
              <a:rPr lang="en-US" altLang="en-US"/>
              <a:pPr/>
              <a:t>‹#›</a:t>
            </a:fld>
            <a:endParaRPr lang="en-US" altLang="en-US"/>
          </a:p>
        </p:txBody>
      </p:sp>
    </p:spTree>
    <p:extLst>
      <p:ext uri="{BB962C8B-B14F-4D97-AF65-F5344CB8AC3E}">
        <p14:creationId xmlns:p14="http://schemas.microsoft.com/office/powerpoint/2010/main" val="335871534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D0D564C0-EA3A-45D3-A960-947FA4451049}"/>
              </a:ext>
            </a:extLst>
          </p:cNvPr>
          <p:cNvSpPr>
            <a:spLocks noGrp="1" noChangeArrowheads="1"/>
          </p:cNvSpPr>
          <p:nvPr>
            <p:ph type="sldNum" idx="10"/>
          </p:nvPr>
        </p:nvSpPr>
        <p:spPr>
          <a:ln/>
        </p:spPr>
        <p:txBody>
          <a:bodyPr/>
          <a:lstStyle>
            <a:lvl1pPr>
              <a:defRPr/>
            </a:lvl1pPr>
          </a:lstStyle>
          <a:p>
            <a:fld id="{D20B2476-BA78-4FAF-855F-16A368A72BB5}" type="slidenum">
              <a:rPr lang="en-US" altLang="en-US"/>
              <a:pPr/>
              <a:t>‹#›</a:t>
            </a:fld>
            <a:endParaRPr lang="en-US" altLang="en-US"/>
          </a:p>
        </p:txBody>
      </p:sp>
    </p:spTree>
    <p:extLst>
      <p:ext uri="{BB962C8B-B14F-4D97-AF65-F5344CB8AC3E}">
        <p14:creationId xmlns:p14="http://schemas.microsoft.com/office/powerpoint/2010/main" val="298288273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1513" cy="60944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44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01DE41DC-26F1-49A7-BA1B-A2913CB99FEE}"/>
              </a:ext>
            </a:extLst>
          </p:cNvPr>
          <p:cNvSpPr>
            <a:spLocks noGrp="1" noChangeArrowheads="1"/>
          </p:cNvSpPr>
          <p:nvPr>
            <p:ph type="sldNum" idx="10"/>
          </p:nvPr>
        </p:nvSpPr>
        <p:spPr>
          <a:ln/>
        </p:spPr>
        <p:txBody>
          <a:bodyPr/>
          <a:lstStyle>
            <a:lvl1pPr>
              <a:defRPr/>
            </a:lvl1pPr>
          </a:lstStyle>
          <a:p>
            <a:fld id="{A03F5389-21F3-42EA-814A-D5B793578F14}" type="slidenum">
              <a:rPr lang="en-US" altLang="en-US"/>
              <a:pPr/>
              <a:t>‹#›</a:t>
            </a:fld>
            <a:endParaRPr lang="en-US" altLang="en-US"/>
          </a:p>
        </p:txBody>
      </p:sp>
    </p:spTree>
    <p:extLst>
      <p:ext uri="{BB962C8B-B14F-4D97-AF65-F5344CB8AC3E}">
        <p14:creationId xmlns:p14="http://schemas.microsoft.com/office/powerpoint/2010/main" val="118116256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6">
            <a:extLst>
              <a:ext uri="{FF2B5EF4-FFF2-40B4-BE49-F238E27FC236}">
                <a16:creationId xmlns:a16="http://schemas.microsoft.com/office/drawing/2014/main" id="{AF36FFCE-1D86-4A43-8758-0C00A9F4FE3F}"/>
              </a:ext>
            </a:extLst>
          </p:cNvPr>
          <p:cNvSpPr>
            <a:spLocks noGrp="1" noChangeArrowheads="1"/>
          </p:cNvSpPr>
          <p:nvPr>
            <p:ph type="sldNum" idx="10"/>
          </p:nvPr>
        </p:nvSpPr>
        <p:spPr>
          <a:ln/>
        </p:spPr>
        <p:txBody>
          <a:bodyPr/>
          <a:lstStyle>
            <a:lvl1pPr>
              <a:defRPr/>
            </a:lvl1pPr>
          </a:lstStyle>
          <a:p>
            <a:fld id="{BEFBE973-D2C4-4B85-998A-593A87A701E9}" type="slidenum">
              <a:rPr lang="en-US" altLang="en-US"/>
              <a:pPr/>
              <a:t>‹#›</a:t>
            </a:fld>
            <a:endParaRPr lang="en-US" altLang="en-US"/>
          </a:p>
        </p:txBody>
      </p:sp>
    </p:spTree>
    <p:extLst>
      <p:ext uri="{BB962C8B-B14F-4D97-AF65-F5344CB8AC3E}">
        <p14:creationId xmlns:p14="http://schemas.microsoft.com/office/powerpoint/2010/main" val="425179740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A2504E00-2951-4730-9DB6-A0EA59BEF91A}"/>
              </a:ext>
            </a:extLst>
          </p:cNvPr>
          <p:cNvSpPr>
            <a:spLocks noGrp="1" noChangeArrowheads="1"/>
          </p:cNvSpPr>
          <p:nvPr>
            <p:ph type="sldNum" idx="10"/>
          </p:nvPr>
        </p:nvSpPr>
        <p:spPr>
          <a:ln/>
        </p:spPr>
        <p:txBody>
          <a:bodyPr/>
          <a:lstStyle>
            <a:lvl1pPr>
              <a:defRPr/>
            </a:lvl1pPr>
          </a:lstStyle>
          <a:p>
            <a:fld id="{B3C57D51-E9ED-4FAC-9E69-AEE2AF89AF9F}" type="slidenum">
              <a:rPr lang="en-US" altLang="en-US"/>
              <a:pPr/>
              <a:t>‹#›</a:t>
            </a:fld>
            <a:endParaRPr lang="en-US" altLang="en-US"/>
          </a:p>
        </p:txBody>
      </p:sp>
    </p:spTree>
    <p:extLst>
      <p:ext uri="{BB962C8B-B14F-4D97-AF65-F5344CB8AC3E}">
        <p14:creationId xmlns:p14="http://schemas.microsoft.com/office/powerpoint/2010/main" val="290460312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6">
            <a:extLst>
              <a:ext uri="{FF2B5EF4-FFF2-40B4-BE49-F238E27FC236}">
                <a16:creationId xmlns:a16="http://schemas.microsoft.com/office/drawing/2014/main" id="{69C1AEBC-AC4C-46FE-8AD3-868A37F7753C}"/>
              </a:ext>
            </a:extLst>
          </p:cNvPr>
          <p:cNvSpPr>
            <a:spLocks noGrp="1" noChangeArrowheads="1"/>
          </p:cNvSpPr>
          <p:nvPr>
            <p:ph type="sldNum" idx="10"/>
          </p:nvPr>
        </p:nvSpPr>
        <p:spPr>
          <a:ln/>
        </p:spPr>
        <p:txBody>
          <a:bodyPr/>
          <a:lstStyle>
            <a:lvl1pPr>
              <a:defRPr/>
            </a:lvl1pPr>
          </a:lstStyle>
          <a:p>
            <a:fld id="{85DCA8D0-08CE-4E62-B907-8A5E05BA08F8}" type="slidenum">
              <a:rPr lang="en-US" altLang="en-US"/>
              <a:pPr/>
              <a:t>‹#›</a:t>
            </a:fld>
            <a:endParaRPr lang="en-US" altLang="en-US"/>
          </a:p>
        </p:txBody>
      </p:sp>
    </p:spTree>
    <p:extLst>
      <p:ext uri="{BB962C8B-B14F-4D97-AF65-F5344CB8AC3E}">
        <p14:creationId xmlns:p14="http://schemas.microsoft.com/office/powerpoint/2010/main" val="362463702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08413"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14400"/>
            <a:ext cx="3810000"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9E12474B-D9C9-4E37-A5A0-768E2CB0E842}"/>
              </a:ext>
            </a:extLst>
          </p:cNvPr>
          <p:cNvSpPr>
            <a:spLocks noGrp="1" noChangeArrowheads="1"/>
          </p:cNvSpPr>
          <p:nvPr>
            <p:ph type="sldNum" idx="10"/>
          </p:nvPr>
        </p:nvSpPr>
        <p:spPr>
          <a:ln/>
        </p:spPr>
        <p:txBody>
          <a:bodyPr/>
          <a:lstStyle>
            <a:lvl1pPr>
              <a:defRPr/>
            </a:lvl1pPr>
          </a:lstStyle>
          <a:p>
            <a:fld id="{2BA3B5B2-BF13-4A5E-B594-E6A3E51D1813}" type="slidenum">
              <a:rPr lang="en-US" altLang="en-US"/>
              <a:pPr/>
              <a:t>‹#›</a:t>
            </a:fld>
            <a:endParaRPr lang="en-US" altLang="en-US"/>
          </a:p>
        </p:txBody>
      </p:sp>
    </p:spTree>
    <p:extLst>
      <p:ext uri="{BB962C8B-B14F-4D97-AF65-F5344CB8AC3E}">
        <p14:creationId xmlns:p14="http://schemas.microsoft.com/office/powerpoint/2010/main" val="36066574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96EF791-0E5E-4478-8A9D-EF8B5C909ACE}"/>
              </a:ext>
            </a:extLst>
          </p:cNvPr>
          <p:cNvSpPr>
            <a:spLocks noGrp="1" noChangeArrowheads="1"/>
          </p:cNvSpPr>
          <p:nvPr>
            <p:ph type="sldNum" idx="10"/>
          </p:nvPr>
        </p:nvSpPr>
        <p:spPr>
          <a:ln/>
        </p:spPr>
        <p:txBody>
          <a:bodyPr/>
          <a:lstStyle>
            <a:lvl1pPr>
              <a:defRPr/>
            </a:lvl1pPr>
          </a:lstStyle>
          <a:p>
            <a:fld id="{4958EEAC-20DA-4EF8-A8A9-17A2CB7EC11A}" type="slidenum">
              <a:rPr lang="en-US" altLang="en-US"/>
              <a:pPr/>
              <a:t>‹#›</a:t>
            </a:fld>
            <a:endParaRPr lang="en-US" altLang="en-US"/>
          </a:p>
        </p:txBody>
      </p:sp>
    </p:spTree>
    <p:extLst>
      <p:ext uri="{BB962C8B-B14F-4D97-AF65-F5344CB8AC3E}">
        <p14:creationId xmlns:p14="http://schemas.microsoft.com/office/powerpoint/2010/main" val="982992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371DE86D-5AB5-4619-AA0B-F8B21036D616}"/>
              </a:ext>
            </a:extLst>
          </p:cNvPr>
          <p:cNvSpPr>
            <a:spLocks noGrp="1" noChangeArrowheads="1"/>
          </p:cNvSpPr>
          <p:nvPr>
            <p:ph type="sldNum" idx="10"/>
          </p:nvPr>
        </p:nvSpPr>
        <p:spPr>
          <a:ln/>
        </p:spPr>
        <p:txBody>
          <a:bodyPr/>
          <a:lstStyle>
            <a:lvl1pPr>
              <a:defRPr/>
            </a:lvl1pPr>
          </a:lstStyle>
          <a:p>
            <a:fld id="{32AA7DBE-9729-4D70-A50A-E5D42F63E66D}" type="slidenum">
              <a:rPr lang="en-US" altLang="en-US"/>
              <a:pPr/>
              <a:t>‹#›</a:t>
            </a:fld>
            <a:endParaRPr lang="en-US" altLang="en-US"/>
          </a:p>
        </p:txBody>
      </p:sp>
    </p:spTree>
    <p:extLst>
      <p:ext uri="{BB962C8B-B14F-4D97-AF65-F5344CB8AC3E}">
        <p14:creationId xmlns:p14="http://schemas.microsoft.com/office/powerpoint/2010/main" val="302015312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0CF149AC-EBC6-43B1-834F-72B55C625781}"/>
              </a:ext>
            </a:extLst>
          </p:cNvPr>
          <p:cNvSpPr>
            <a:spLocks noGrp="1" noChangeArrowheads="1"/>
          </p:cNvSpPr>
          <p:nvPr>
            <p:ph type="sldNum" idx="10"/>
          </p:nvPr>
        </p:nvSpPr>
        <p:spPr>
          <a:ln/>
        </p:spPr>
        <p:txBody>
          <a:bodyPr/>
          <a:lstStyle>
            <a:lvl1pPr>
              <a:defRPr/>
            </a:lvl1pPr>
          </a:lstStyle>
          <a:p>
            <a:fld id="{0FA9B992-9BEA-4B96-B3B1-761C5FD8AA45}" type="slidenum">
              <a:rPr lang="en-US" altLang="en-US"/>
              <a:pPr/>
              <a:t>‹#›</a:t>
            </a:fld>
            <a:endParaRPr lang="en-US" altLang="en-US"/>
          </a:p>
        </p:txBody>
      </p:sp>
    </p:spTree>
    <p:extLst>
      <p:ext uri="{BB962C8B-B14F-4D97-AF65-F5344CB8AC3E}">
        <p14:creationId xmlns:p14="http://schemas.microsoft.com/office/powerpoint/2010/main" val="59311776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E8A6D9C7-A89A-42F9-A92B-ABA73850C1F1}"/>
              </a:ext>
            </a:extLst>
          </p:cNvPr>
          <p:cNvSpPr>
            <a:spLocks noGrp="1" noChangeArrowheads="1"/>
          </p:cNvSpPr>
          <p:nvPr>
            <p:ph type="sldNum" idx="10"/>
          </p:nvPr>
        </p:nvSpPr>
        <p:spPr>
          <a:ln/>
        </p:spPr>
        <p:txBody>
          <a:bodyPr/>
          <a:lstStyle>
            <a:lvl1pPr>
              <a:defRPr/>
            </a:lvl1pPr>
          </a:lstStyle>
          <a:p>
            <a:fld id="{13E3125E-65DE-4FA8-B28F-B0A5BF82E704}" type="slidenum">
              <a:rPr lang="en-US" altLang="en-US"/>
              <a:pPr/>
              <a:t>‹#›</a:t>
            </a:fld>
            <a:endParaRPr lang="en-US" altLang="en-US"/>
          </a:p>
        </p:txBody>
      </p:sp>
    </p:spTree>
    <p:extLst>
      <p:ext uri="{BB962C8B-B14F-4D97-AF65-F5344CB8AC3E}">
        <p14:creationId xmlns:p14="http://schemas.microsoft.com/office/powerpoint/2010/main" val="391021599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3B24DCB5-3FE6-4062-9622-10D85E5A8C32}"/>
              </a:ext>
            </a:extLst>
          </p:cNvPr>
          <p:cNvSpPr>
            <a:spLocks noGrp="1" noChangeArrowheads="1"/>
          </p:cNvSpPr>
          <p:nvPr>
            <p:ph type="sldNum" idx="10"/>
          </p:nvPr>
        </p:nvSpPr>
        <p:spPr>
          <a:ln/>
        </p:spPr>
        <p:txBody>
          <a:bodyPr/>
          <a:lstStyle>
            <a:lvl1pPr>
              <a:defRPr/>
            </a:lvl1pPr>
          </a:lstStyle>
          <a:p>
            <a:fld id="{D7661E92-9DFE-4C62-9D13-329A6A635E8F}" type="slidenum">
              <a:rPr lang="en-US" altLang="en-US"/>
              <a:pPr/>
              <a:t>‹#›</a:t>
            </a:fld>
            <a:endParaRPr lang="en-US" altLang="en-US"/>
          </a:p>
        </p:txBody>
      </p:sp>
    </p:spTree>
    <p:extLst>
      <p:ext uri="{BB962C8B-B14F-4D97-AF65-F5344CB8AC3E}">
        <p14:creationId xmlns:p14="http://schemas.microsoft.com/office/powerpoint/2010/main" val="154289821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ED8A5FEA-8690-4996-A01F-8883C771219A}"/>
              </a:ext>
            </a:extLst>
          </p:cNvPr>
          <p:cNvSpPr>
            <a:spLocks noGrp="1" noChangeArrowheads="1"/>
          </p:cNvSpPr>
          <p:nvPr>
            <p:ph type="sldNum" idx="10"/>
          </p:nvPr>
        </p:nvSpPr>
        <p:spPr>
          <a:ln/>
        </p:spPr>
        <p:txBody>
          <a:bodyPr/>
          <a:lstStyle>
            <a:lvl1pPr>
              <a:defRPr/>
            </a:lvl1pPr>
          </a:lstStyle>
          <a:p>
            <a:fld id="{1467DF55-D20E-4D74-8922-3D68802864F5}" type="slidenum">
              <a:rPr lang="en-US" altLang="en-US"/>
              <a:pPr/>
              <a:t>‹#›</a:t>
            </a:fld>
            <a:endParaRPr lang="en-US" altLang="en-US"/>
          </a:p>
        </p:txBody>
      </p:sp>
    </p:spTree>
    <p:extLst>
      <p:ext uri="{BB962C8B-B14F-4D97-AF65-F5344CB8AC3E}">
        <p14:creationId xmlns:p14="http://schemas.microsoft.com/office/powerpoint/2010/main" val="314218413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5BEB76B4-5E73-4BFB-8872-2AC56D9C6842}"/>
              </a:ext>
            </a:extLst>
          </p:cNvPr>
          <p:cNvSpPr>
            <a:spLocks noGrp="1" noChangeArrowheads="1"/>
          </p:cNvSpPr>
          <p:nvPr>
            <p:ph type="sldNum" idx="10"/>
          </p:nvPr>
        </p:nvSpPr>
        <p:spPr>
          <a:ln/>
        </p:spPr>
        <p:txBody>
          <a:bodyPr/>
          <a:lstStyle>
            <a:lvl1pPr>
              <a:defRPr/>
            </a:lvl1pPr>
          </a:lstStyle>
          <a:p>
            <a:fld id="{5E602B9C-ED60-4833-8336-AE7CB5EF03F0}" type="slidenum">
              <a:rPr lang="en-US" altLang="en-US"/>
              <a:pPr/>
              <a:t>‹#›</a:t>
            </a:fld>
            <a:endParaRPr lang="en-US" altLang="en-US"/>
          </a:p>
        </p:txBody>
      </p:sp>
    </p:spTree>
    <p:extLst>
      <p:ext uri="{BB962C8B-B14F-4D97-AF65-F5344CB8AC3E}">
        <p14:creationId xmlns:p14="http://schemas.microsoft.com/office/powerpoint/2010/main" val="119999983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1513" cy="60944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44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C90DEC24-D5EC-4B26-B233-4A08D3D5D9EC}"/>
              </a:ext>
            </a:extLst>
          </p:cNvPr>
          <p:cNvSpPr>
            <a:spLocks noGrp="1" noChangeArrowheads="1"/>
          </p:cNvSpPr>
          <p:nvPr>
            <p:ph type="sldNum" idx="10"/>
          </p:nvPr>
        </p:nvSpPr>
        <p:spPr>
          <a:ln/>
        </p:spPr>
        <p:txBody>
          <a:bodyPr/>
          <a:lstStyle>
            <a:lvl1pPr>
              <a:defRPr/>
            </a:lvl1pPr>
          </a:lstStyle>
          <a:p>
            <a:fld id="{FC78FE2D-F845-4C92-848B-ED552A3154D4}" type="slidenum">
              <a:rPr lang="en-US" altLang="en-US"/>
              <a:pPr/>
              <a:t>‹#›</a:t>
            </a:fld>
            <a:endParaRPr lang="en-US" altLang="en-US"/>
          </a:p>
        </p:txBody>
      </p:sp>
    </p:spTree>
    <p:extLst>
      <p:ext uri="{BB962C8B-B14F-4D97-AF65-F5344CB8AC3E}">
        <p14:creationId xmlns:p14="http://schemas.microsoft.com/office/powerpoint/2010/main" val="249692959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6">
            <a:extLst>
              <a:ext uri="{FF2B5EF4-FFF2-40B4-BE49-F238E27FC236}">
                <a16:creationId xmlns:a16="http://schemas.microsoft.com/office/drawing/2014/main" id="{7EC19DFA-B7B3-4B89-A86D-980E9F56A11A}"/>
              </a:ext>
            </a:extLst>
          </p:cNvPr>
          <p:cNvSpPr>
            <a:spLocks noGrp="1" noChangeArrowheads="1"/>
          </p:cNvSpPr>
          <p:nvPr>
            <p:ph type="sldNum" idx="10"/>
          </p:nvPr>
        </p:nvSpPr>
        <p:spPr>
          <a:ln/>
        </p:spPr>
        <p:txBody>
          <a:bodyPr/>
          <a:lstStyle>
            <a:lvl1pPr>
              <a:defRPr/>
            </a:lvl1pPr>
          </a:lstStyle>
          <a:p>
            <a:fld id="{8DB84110-CB05-476C-B547-C8355E81DC3A}" type="slidenum">
              <a:rPr lang="en-US" altLang="en-US"/>
              <a:pPr/>
              <a:t>‹#›</a:t>
            </a:fld>
            <a:endParaRPr lang="en-US" altLang="en-US"/>
          </a:p>
        </p:txBody>
      </p:sp>
    </p:spTree>
    <p:extLst>
      <p:ext uri="{BB962C8B-B14F-4D97-AF65-F5344CB8AC3E}">
        <p14:creationId xmlns:p14="http://schemas.microsoft.com/office/powerpoint/2010/main" val="127081439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2C5C211D-0109-4CFE-8FEB-73F996908420}"/>
              </a:ext>
            </a:extLst>
          </p:cNvPr>
          <p:cNvSpPr>
            <a:spLocks noGrp="1" noChangeArrowheads="1"/>
          </p:cNvSpPr>
          <p:nvPr>
            <p:ph type="sldNum" idx="10"/>
          </p:nvPr>
        </p:nvSpPr>
        <p:spPr>
          <a:ln/>
        </p:spPr>
        <p:txBody>
          <a:bodyPr/>
          <a:lstStyle>
            <a:lvl1pPr>
              <a:defRPr/>
            </a:lvl1pPr>
          </a:lstStyle>
          <a:p>
            <a:fld id="{0BA4A71A-08D0-4978-9E33-15ADF6C37703}" type="slidenum">
              <a:rPr lang="en-US" altLang="en-US"/>
              <a:pPr/>
              <a:t>‹#›</a:t>
            </a:fld>
            <a:endParaRPr lang="en-US" altLang="en-US"/>
          </a:p>
        </p:txBody>
      </p:sp>
    </p:spTree>
    <p:extLst>
      <p:ext uri="{BB962C8B-B14F-4D97-AF65-F5344CB8AC3E}">
        <p14:creationId xmlns:p14="http://schemas.microsoft.com/office/powerpoint/2010/main" val="146527861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6">
            <a:extLst>
              <a:ext uri="{FF2B5EF4-FFF2-40B4-BE49-F238E27FC236}">
                <a16:creationId xmlns:a16="http://schemas.microsoft.com/office/drawing/2014/main" id="{9B0E6188-413B-4E91-B6B9-971286DB454A}"/>
              </a:ext>
            </a:extLst>
          </p:cNvPr>
          <p:cNvSpPr>
            <a:spLocks noGrp="1" noChangeArrowheads="1"/>
          </p:cNvSpPr>
          <p:nvPr>
            <p:ph type="sldNum" idx="10"/>
          </p:nvPr>
        </p:nvSpPr>
        <p:spPr>
          <a:ln/>
        </p:spPr>
        <p:txBody>
          <a:bodyPr/>
          <a:lstStyle>
            <a:lvl1pPr>
              <a:defRPr/>
            </a:lvl1pPr>
          </a:lstStyle>
          <a:p>
            <a:fld id="{9B278C0F-0D1B-4771-AA7C-DD2F529C3DEF}" type="slidenum">
              <a:rPr lang="en-US" altLang="en-US"/>
              <a:pPr/>
              <a:t>‹#›</a:t>
            </a:fld>
            <a:endParaRPr lang="en-US" altLang="en-US"/>
          </a:p>
        </p:txBody>
      </p:sp>
    </p:spTree>
    <p:extLst>
      <p:ext uri="{BB962C8B-B14F-4D97-AF65-F5344CB8AC3E}">
        <p14:creationId xmlns:p14="http://schemas.microsoft.com/office/powerpoint/2010/main" val="31706513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08413"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14400"/>
            <a:ext cx="3810000"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DA351094-CF29-47BA-A32D-C30098D9AFE8}"/>
              </a:ext>
            </a:extLst>
          </p:cNvPr>
          <p:cNvSpPr>
            <a:spLocks noGrp="1" noChangeArrowheads="1"/>
          </p:cNvSpPr>
          <p:nvPr>
            <p:ph type="sldNum" idx="10"/>
          </p:nvPr>
        </p:nvSpPr>
        <p:spPr>
          <a:ln/>
        </p:spPr>
        <p:txBody>
          <a:bodyPr/>
          <a:lstStyle>
            <a:lvl1pPr>
              <a:defRPr/>
            </a:lvl1pPr>
          </a:lstStyle>
          <a:p>
            <a:fld id="{FF0E7CAC-4B1D-4CD1-918E-8C124A7C45D2}" type="slidenum">
              <a:rPr lang="en-US" altLang="en-US"/>
              <a:pPr/>
              <a:t>‹#›</a:t>
            </a:fld>
            <a:endParaRPr lang="en-US" altLang="en-US"/>
          </a:p>
        </p:txBody>
      </p:sp>
    </p:spTree>
    <p:extLst>
      <p:ext uri="{BB962C8B-B14F-4D97-AF65-F5344CB8AC3E}">
        <p14:creationId xmlns:p14="http://schemas.microsoft.com/office/powerpoint/2010/main" val="3125273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69334D71-0C3B-4D13-9197-634754E02BA5}"/>
              </a:ext>
            </a:extLst>
          </p:cNvPr>
          <p:cNvSpPr>
            <a:spLocks noGrp="1" noChangeArrowheads="1"/>
          </p:cNvSpPr>
          <p:nvPr>
            <p:ph type="sldNum" idx="10"/>
          </p:nvPr>
        </p:nvSpPr>
        <p:spPr>
          <a:ln/>
        </p:spPr>
        <p:txBody>
          <a:bodyPr/>
          <a:lstStyle>
            <a:lvl1pPr>
              <a:defRPr/>
            </a:lvl1pPr>
          </a:lstStyle>
          <a:p>
            <a:fld id="{54C92C87-DD83-49F3-8254-1B9B4ECF61CC}" type="slidenum">
              <a:rPr lang="en-US" altLang="en-US"/>
              <a:pPr/>
              <a:t>‹#›</a:t>
            </a:fld>
            <a:endParaRPr lang="en-US" altLang="en-US"/>
          </a:p>
        </p:txBody>
      </p:sp>
    </p:spTree>
    <p:extLst>
      <p:ext uri="{BB962C8B-B14F-4D97-AF65-F5344CB8AC3E}">
        <p14:creationId xmlns:p14="http://schemas.microsoft.com/office/powerpoint/2010/main" val="236482374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57922172-993E-45D1-82FD-BA6D5988950D}"/>
              </a:ext>
            </a:extLst>
          </p:cNvPr>
          <p:cNvSpPr>
            <a:spLocks noGrp="1" noChangeArrowheads="1"/>
          </p:cNvSpPr>
          <p:nvPr>
            <p:ph type="sldNum" idx="10"/>
          </p:nvPr>
        </p:nvSpPr>
        <p:spPr>
          <a:ln/>
        </p:spPr>
        <p:txBody>
          <a:bodyPr/>
          <a:lstStyle>
            <a:lvl1pPr>
              <a:defRPr/>
            </a:lvl1pPr>
          </a:lstStyle>
          <a:p>
            <a:fld id="{59C46D24-0BE0-42E4-B22F-4683467243B4}" type="slidenum">
              <a:rPr lang="en-US" altLang="en-US"/>
              <a:pPr/>
              <a:t>‹#›</a:t>
            </a:fld>
            <a:endParaRPr lang="en-US" altLang="en-US"/>
          </a:p>
        </p:txBody>
      </p:sp>
    </p:spTree>
    <p:extLst>
      <p:ext uri="{BB962C8B-B14F-4D97-AF65-F5344CB8AC3E}">
        <p14:creationId xmlns:p14="http://schemas.microsoft.com/office/powerpoint/2010/main" val="218707979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9435C33D-48EA-4AF1-BC3B-C82C54023F7F}"/>
              </a:ext>
            </a:extLst>
          </p:cNvPr>
          <p:cNvSpPr>
            <a:spLocks noGrp="1" noChangeArrowheads="1"/>
          </p:cNvSpPr>
          <p:nvPr>
            <p:ph type="sldNum" idx="10"/>
          </p:nvPr>
        </p:nvSpPr>
        <p:spPr>
          <a:ln/>
        </p:spPr>
        <p:txBody>
          <a:bodyPr/>
          <a:lstStyle>
            <a:lvl1pPr>
              <a:defRPr/>
            </a:lvl1pPr>
          </a:lstStyle>
          <a:p>
            <a:fld id="{169F5C35-070C-4D9F-A370-B38E2A6718F8}" type="slidenum">
              <a:rPr lang="en-US" altLang="en-US"/>
              <a:pPr/>
              <a:t>‹#›</a:t>
            </a:fld>
            <a:endParaRPr lang="en-US" altLang="en-US"/>
          </a:p>
        </p:txBody>
      </p:sp>
    </p:spTree>
    <p:extLst>
      <p:ext uri="{BB962C8B-B14F-4D97-AF65-F5344CB8AC3E}">
        <p14:creationId xmlns:p14="http://schemas.microsoft.com/office/powerpoint/2010/main" val="257204834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980B1E7A-079E-458E-BA16-F4060584B758}"/>
              </a:ext>
            </a:extLst>
          </p:cNvPr>
          <p:cNvSpPr>
            <a:spLocks noGrp="1" noChangeArrowheads="1"/>
          </p:cNvSpPr>
          <p:nvPr>
            <p:ph type="sldNum" idx="10"/>
          </p:nvPr>
        </p:nvSpPr>
        <p:spPr>
          <a:ln/>
        </p:spPr>
        <p:txBody>
          <a:bodyPr/>
          <a:lstStyle>
            <a:lvl1pPr>
              <a:defRPr/>
            </a:lvl1pPr>
          </a:lstStyle>
          <a:p>
            <a:fld id="{16781296-4DB3-43ED-85DD-EF8AB85F57EF}" type="slidenum">
              <a:rPr lang="en-US" altLang="en-US"/>
              <a:pPr/>
              <a:t>‹#›</a:t>
            </a:fld>
            <a:endParaRPr lang="en-US" altLang="en-US"/>
          </a:p>
        </p:txBody>
      </p:sp>
    </p:spTree>
    <p:extLst>
      <p:ext uri="{BB962C8B-B14F-4D97-AF65-F5344CB8AC3E}">
        <p14:creationId xmlns:p14="http://schemas.microsoft.com/office/powerpoint/2010/main" val="33438506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843CA0E2-22C3-460B-9A71-457CDD3D44AB}"/>
              </a:ext>
            </a:extLst>
          </p:cNvPr>
          <p:cNvSpPr>
            <a:spLocks noGrp="1" noChangeArrowheads="1"/>
          </p:cNvSpPr>
          <p:nvPr>
            <p:ph type="sldNum" idx="10"/>
          </p:nvPr>
        </p:nvSpPr>
        <p:spPr>
          <a:ln/>
        </p:spPr>
        <p:txBody>
          <a:bodyPr/>
          <a:lstStyle>
            <a:lvl1pPr>
              <a:defRPr/>
            </a:lvl1pPr>
          </a:lstStyle>
          <a:p>
            <a:fld id="{011DF27D-E72D-4E6F-85CA-8D14BD54D28C}" type="slidenum">
              <a:rPr lang="en-US" altLang="en-US"/>
              <a:pPr/>
              <a:t>‹#›</a:t>
            </a:fld>
            <a:endParaRPr lang="en-US" altLang="en-US"/>
          </a:p>
        </p:txBody>
      </p:sp>
    </p:spTree>
    <p:extLst>
      <p:ext uri="{BB962C8B-B14F-4D97-AF65-F5344CB8AC3E}">
        <p14:creationId xmlns:p14="http://schemas.microsoft.com/office/powerpoint/2010/main" val="428288741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E115C1EB-1BCB-47AA-8D31-1546ACC64C0E}"/>
              </a:ext>
            </a:extLst>
          </p:cNvPr>
          <p:cNvSpPr>
            <a:spLocks noGrp="1" noChangeArrowheads="1"/>
          </p:cNvSpPr>
          <p:nvPr>
            <p:ph type="sldNum" idx="10"/>
          </p:nvPr>
        </p:nvSpPr>
        <p:spPr>
          <a:ln/>
        </p:spPr>
        <p:txBody>
          <a:bodyPr/>
          <a:lstStyle>
            <a:lvl1pPr>
              <a:defRPr/>
            </a:lvl1pPr>
          </a:lstStyle>
          <a:p>
            <a:fld id="{D2217663-AE48-400F-8AA7-4852F7BE589C}" type="slidenum">
              <a:rPr lang="en-US" altLang="en-US"/>
              <a:pPr/>
              <a:t>‹#›</a:t>
            </a:fld>
            <a:endParaRPr lang="en-US" altLang="en-US"/>
          </a:p>
        </p:txBody>
      </p:sp>
    </p:spTree>
    <p:extLst>
      <p:ext uri="{BB962C8B-B14F-4D97-AF65-F5344CB8AC3E}">
        <p14:creationId xmlns:p14="http://schemas.microsoft.com/office/powerpoint/2010/main" val="415294123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263514EB-7C4F-40EE-907B-8969FF0BB877}"/>
              </a:ext>
            </a:extLst>
          </p:cNvPr>
          <p:cNvSpPr>
            <a:spLocks noGrp="1" noChangeArrowheads="1"/>
          </p:cNvSpPr>
          <p:nvPr>
            <p:ph type="sldNum" idx="10"/>
          </p:nvPr>
        </p:nvSpPr>
        <p:spPr>
          <a:ln/>
        </p:spPr>
        <p:txBody>
          <a:bodyPr/>
          <a:lstStyle>
            <a:lvl1pPr>
              <a:defRPr/>
            </a:lvl1pPr>
          </a:lstStyle>
          <a:p>
            <a:fld id="{13256344-35FF-4557-A222-8696E63BF892}" type="slidenum">
              <a:rPr lang="en-US" altLang="en-US"/>
              <a:pPr/>
              <a:t>‹#›</a:t>
            </a:fld>
            <a:endParaRPr lang="en-US" altLang="en-US"/>
          </a:p>
        </p:txBody>
      </p:sp>
    </p:spTree>
    <p:extLst>
      <p:ext uri="{BB962C8B-B14F-4D97-AF65-F5344CB8AC3E}">
        <p14:creationId xmlns:p14="http://schemas.microsoft.com/office/powerpoint/2010/main" val="130552322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1513" cy="60944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44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EF8C092D-35B8-4536-82D3-B190A6A6E1EC}"/>
              </a:ext>
            </a:extLst>
          </p:cNvPr>
          <p:cNvSpPr>
            <a:spLocks noGrp="1" noChangeArrowheads="1"/>
          </p:cNvSpPr>
          <p:nvPr>
            <p:ph type="sldNum" idx="10"/>
          </p:nvPr>
        </p:nvSpPr>
        <p:spPr>
          <a:ln/>
        </p:spPr>
        <p:txBody>
          <a:bodyPr/>
          <a:lstStyle>
            <a:lvl1pPr>
              <a:defRPr/>
            </a:lvl1pPr>
          </a:lstStyle>
          <a:p>
            <a:fld id="{08A46B7A-C3DB-4A68-BEED-6C544E78ED49}" type="slidenum">
              <a:rPr lang="en-US" altLang="en-US"/>
              <a:pPr/>
              <a:t>‹#›</a:t>
            </a:fld>
            <a:endParaRPr lang="en-US" altLang="en-US"/>
          </a:p>
        </p:txBody>
      </p:sp>
    </p:spTree>
    <p:extLst>
      <p:ext uri="{BB962C8B-B14F-4D97-AF65-F5344CB8AC3E}">
        <p14:creationId xmlns:p14="http://schemas.microsoft.com/office/powerpoint/2010/main" val="234447762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6">
            <a:extLst>
              <a:ext uri="{FF2B5EF4-FFF2-40B4-BE49-F238E27FC236}">
                <a16:creationId xmlns:a16="http://schemas.microsoft.com/office/drawing/2014/main" id="{B383DF23-CE77-4AF9-95B7-B81B0B684752}"/>
              </a:ext>
            </a:extLst>
          </p:cNvPr>
          <p:cNvSpPr>
            <a:spLocks noGrp="1" noChangeArrowheads="1"/>
          </p:cNvSpPr>
          <p:nvPr>
            <p:ph type="sldNum" idx="10"/>
          </p:nvPr>
        </p:nvSpPr>
        <p:spPr>
          <a:ln/>
        </p:spPr>
        <p:txBody>
          <a:bodyPr/>
          <a:lstStyle>
            <a:lvl1pPr>
              <a:defRPr/>
            </a:lvl1pPr>
          </a:lstStyle>
          <a:p>
            <a:fld id="{63B64A9D-AF51-4827-B2E9-F6DB42B0DB96}" type="slidenum">
              <a:rPr lang="en-US" altLang="en-US"/>
              <a:pPr/>
              <a:t>‹#›</a:t>
            </a:fld>
            <a:endParaRPr lang="en-US" altLang="en-US"/>
          </a:p>
        </p:txBody>
      </p:sp>
    </p:spTree>
    <p:extLst>
      <p:ext uri="{BB962C8B-B14F-4D97-AF65-F5344CB8AC3E}">
        <p14:creationId xmlns:p14="http://schemas.microsoft.com/office/powerpoint/2010/main" val="313786778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23930D06-D5D2-44A7-94F9-4FE70B76AD74}"/>
              </a:ext>
            </a:extLst>
          </p:cNvPr>
          <p:cNvSpPr>
            <a:spLocks noGrp="1" noChangeArrowheads="1"/>
          </p:cNvSpPr>
          <p:nvPr>
            <p:ph type="sldNum" idx="10"/>
          </p:nvPr>
        </p:nvSpPr>
        <p:spPr>
          <a:ln/>
        </p:spPr>
        <p:txBody>
          <a:bodyPr/>
          <a:lstStyle>
            <a:lvl1pPr>
              <a:defRPr/>
            </a:lvl1pPr>
          </a:lstStyle>
          <a:p>
            <a:fld id="{65BED245-2616-4674-B47F-03E8E01C3AAA}" type="slidenum">
              <a:rPr lang="en-US" altLang="en-US"/>
              <a:pPr/>
              <a:t>‹#›</a:t>
            </a:fld>
            <a:endParaRPr lang="en-US" altLang="en-US"/>
          </a:p>
        </p:txBody>
      </p:sp>
    </p:spTree>
    <p:extLst>
      <p:ext uri="{BB962C8B-B14F-4D97-AF65-F5344CB8AC3E}">
        <p14:creationId xmlns:p14="http://schemas.microsoft.com/office/powerpoint/2010/main" val="187007180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6">
            <a:extLst>
              <a:ext uri="{FF2B5EF4-FFF2-40B4-BE49-F238E27FC236}">
                <a16:creationId xmlns:a16="http://schemas.microsoft.com/office/drawing/2014/main" id="{B722090D-907D-4DA3-BFC3-54F59B95FD3B}"/>
              </a:ext>
            </a:extLst>
          </p:cNvPr>
          <p:cNvSpPr>
            <a:spLocks noGrp="1" noChangeArrowheads="1"/>
          </p:cNvSpPr>
          <p:nvPr>
            <p:ph type="sldNum" idx="10"/>
          </p:nvPr>
        </p:nvSpPr>
        <p:spPr>
          <a:ln/>
        </p:spPr>
        <p:txBody>
          <a:bodyPr/>
          <a:lstStyle>
            <a:lvl1pPr>
              <a:defRPr/>
            </a:lvl1pPr>
          </a:lstStyle>
          <a:p>
            <a:fld id="{A223D007-AE12-41C4-AD31-69BEDAB51771}" type="slidenum">
              <a:rPr lang="en-US" altLang="en-US"/>
              <a:pPr/>
              <a:t>‹#›</a:t>
            </a:fld>
            <a:endParaRPr lang="en-US" altLang="en-US"/>
          </a:p>
        </p:txBody>
      </p:sp>
    </p:spTree>
    <p:extLst>
      <p:ext uri="{BB962C8B-B14F-4D97-AF65-F5344CB8AC3E}">
        <p14:creationId xmlns:p14="http://schemas.microsoft.com/office/powerpoint/2010/main" val="16824875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553BD3CD-BEE9-42D5-A067-A20962DCE419}"/>
              </a:ext>
            </a:extLst>
          </p:cNvPr>
          <p:cNvSpPr>
            <a:spLocks noGrp="1" noChangeArrowheads="1"/>
          </p:cNvSpPr>
          <p:nvPr>
            <p:ph type="sldNum" idx="10"/>
          </p:nvPr>
        </p:nvSpPr>
        <p:spPr>
          <a:ln/>
        </p:spPr>
        <p:txBody>
          <a:bodyPr/>
          <a:lstStyle>
            <a:lvl1pPr>
              <a:defRPr/>
            </a:lvl1pPr>
          </a:lstStyle>
          <a:p>
            <a:fld id="{51CACC29-5F57-499A-93AC-CCDCF92A0A8C}" type="slidenum">
              <a:rPr lang="en-US" altLang="en-US"/>
              <a:pPr/>
              <a:t>‹#›</a:t>
            </a:fld>
            <a:endParaRPr lang="en-US" altLang="en-US"/>
          </a:p>
        </p:txBody>
      </p:sp>
    </p:spTree>
    <p:extLst>
      <p:ext uri="{BB962C8B-B14F-4D97-AF65-F5344CB8AC3E}">
        <p14:creationId xmlns:p14="http://schemas.microsoft.com/office/powerpoint/2010/main" val="288237158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08413"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14400"/>
            <a:ext cx="3810000"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9C143F39-5A4A-476C-B1D2-A82B81F27056}"/>
              </a:ext>
            </a:extLst>
          </p:cNvPr>
          <p:cNvSpPr>
            <a:spLocks noGrp="1" noChangeArrowheads="1"/>
          </p:cNvSpPr>
          <p:nvPr>
            <p:ph type="sldNum" idx="10"/>
          </p:nvPr>
        </p:nvSpPr>
        <p:spPr>
          <a:ln/>
        </p:spPr>
        <p:txBody>
          <a:bodyPr/>
          <a:lstStyle>
            <a:lvl1pPr>
              <a:defRPr/>
            </a:lvl1pPr>
          </a:lstStyle>
          <a:p>
            <a:fld id="{92A382BF-4081-45D7-8168-A377681A17DB}" type="slidenum">
              <a:rPr lang="en-US" altLang="en-US"/>
              <a:pPr/>
              <a:t>‹#›</a:t>
            </a:fld>
            <a:endParaRPr lang="en-US" altLang="en-US"/>
          </a:p>
        </p:txBody>
      </p:sp>
    </p:spTree>
    <p:extLst>
      <p:ext uri="{BB962C8B-B14F-4D97-AF65-F5344CB8AC3E}">
        <p14:creationId xmlns:p14="http://schemas.microsoft.com/office/powerpoint/2010/main" val="124521153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A1168E4C-31C7-49FE-A899-D06C525E9D8B}"/>
              </a:ext>
            </a:extLst>
          </p:cNvPr>
          <p:cNvSpPr>
            <a:spLocks noGrp="1" noChangeArrowheads="1"/>
          </p:cNvSpPr>
          <p:nvPr>
            <p:ph type="sldNum" idx="10"/>
          </p:nvPr>
        </p:nvSpPr>
        <p:spPr>
          <a:ln/>
        </p:spPr>
        <p:txBody>
          <a:bodyPr/>
          <a:lstStyle>
            <a:lvl1pPr>
              <a:defRPr/>
            </a:lvl1pPr>
          </a:lstStyle>
          <a:p>
            <a:fld id="{57F7B9ED-F4AD-477A-94D4-7CE398920ED6}" type="slidenum">
              <a:rPr lang="en-US" altLang="en-US"/>
              <a:pPr/>
              <a:t>‹#›</a:t>
            </a:fld>
            <a:endParaRPr lang="en-US" altLang="en-US"/>
          </a:p>
        </p:txBody>
      </p:sp>
    </p:spTree>
    <p:extLst>
      <p:ext uri="{BB962C8B-B14F-4D97-AF65-F5344CB8AC3E}">
        <p14:creationId xmlns:p14="http://schemas.microsoft.com/office/powerpoint/2010/main" val="272379968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929B8518-7530-40B3-83B3-605261743F1B}"/>
              </a:ext>
            </a:extLst>
          </p:cNvPr>
          <p:cNvSpPr>
            <a:spLocks noGrp="1" noChangeArrowheads="1"/>
          </p:cNvSpPr>
          <p:nvPr>
            <p:ph type="sldNum" idx="10"/>
          </p:nvPr>
        </p:nvSpPr>
        <p:spPr>
          <a:ln/>
        </p:spPr>
        <p:txBody>
          <a:bodyPr/>
          <a:lstStyle>
            <a:lvl1pPr>
              <a:defRPr/>
            </a:lvl1pPr>
          </a:lstStyle>
          <a:p>
            <a:fld id="{FEA7DE7A-73B1-4BD4-ABDF-EF94035738D1}" type="slidenum">
              <a:rPr lang="en-US" altLang="en-US"/>
              <a:pPr/>
              <a:t>‹#›</a:t>
            </a:fld>
            <a:endParaRPr lang="en-US" altLang="en-US"/>
          </a:p>
        </p:txBody>
      </p:sp>
    </p:spTree>
    <p:extLst>
      <p:ext uri="{BB962C8B-B14F-4D97-AF65-F5344CB8AC3E}">
        <p14:creationId xmlns:p14="http://schemas.microsoft.com/office/powerpoint/2010/main" val="360127755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AC0380C2-5E39-4B51-BBEF-485C19AB68E3}"/>
              </a:ext>
            </a:extLst>
          </p:cNvPr>
          <p:cNvSpPr>
            <a:spLocks noGrp="1" noChangeArrowheads="1"/>
          </p:cNvSpPr>
          <p:nvPr>
            <p:ph type="sldNum" idx="10"/>
          </p:nvPr>
        </p:nvSpPr>
        <p:spPr>
          <a:ln/>
        </p:spPr>
        <p:txBody>
          <a:bodyPr/>
          <a:lstStyle>
            <a:lvl1pPr>
              <a:defRPr/>
            </a:lvl1pPr>
          </a:lstStyle>
          <a:p>
            <a:fld id="{E5F9B984-3FD7-45AE-B3EF-2071AABD7272}" type="slidenum">
              <a:rPr lang="en-US" altLang="en-US"/>
              <a:pPr/>
              <a:t>‹#›</a:t>
            </a:fld>
            <a:endParaRPr lang="en-US" altLang="en-US"/>
          </a:p>
        </p:txBody>
      </p:sp>
    </p:spTree>
    <p:extLst>
      <p:ext uri="{BB962C8B-B14F-4D97-AF65-F5344CB8AC3E}">
        <p14:creationId xmlns:p14="http://schemas.microsoft.com/office/powerpoint/2010/main" val="163355113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DB863B23-FF03-4675-A13E-B2C3EA318DC8}"/>
              </a:ext>
            </a:extLst>
          </p:cNvPr>
          <p:cNvSpPr>
            <a:spLocks noGrp="1" noChangeArrowheads="1"/>
          </p:cNvSpPr>
          <p:nvPr>
            <p:ph type="sldNum" idx="10"/>
          </p:nvPr>
        </p:nvSpPr>
        <p:spPr>
          <a:ln/>
        </p:spPr>
        <p:txBody>
          <a:bodyPr/>
          <a:lstStyle>
            <a:lvl1pPr>
              <a:defRPr/>
            </a:lvl1pPr>
          </a:lstStyle>
          <a:p>
            <a:fld id="{D9397006-CFE8-45A7-BF4F-6A898BA4D049}" type="slidenum">
              <a:rPr lang="en-US" altLang="en-US"/>
              <a:pPr/>
              <a:t>‹#›</a:t>
            </a:fld>
            <a:endParaRPr lang="en-US" altLang="en-US"/>
          </a:p>
        </p:txBody>
      </p:sp>
    </p:spTree>
    <p:extLst>
      <p:ext uri="{BB962C8B-B14F-4D97-AF65-F5344CB8AC3E}">
        <p14:creationId xmlns:p14="http://schemas.microsoft.com/office/powerpoint/2010/main" val="391710140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B61E5E21-E584-4829-B930-D00513000963}"/>
              </a:ext>
            </a:extLst>
          </p:cNvPr>
          <p:cNvSpPr>
            <a:spLocks noGrp="1" noChangeArrowheads="1"/>
          </p:cNvSpPr>
          <p:nvPr>
            <p:ph type="sldNum" idx="10"/>
          </p:nvPr>
        </p:nvSpPr>
        <p:spPr>
          <a:ln/>
        </p:spPr>
        <p:txBody>
          <a:bodyPr/>
          <a:lstStyle>
            <a:lvl1pPr>
              <a:defRPr/>
            </a:lvl1pPr>
          </a:lstStyle>
          <a:p>
            <a:fld id="{2939A10D-DBE8-42DF-AE6A-0E480CAA6E8D}" type="slidenum">
              <a:rPr lang="en-US" altLang="en-US"/>
              <a:pPr/>
              <a:t>‹#›</a:t>
            </a:fld>
            <a:endParaRPr lang="en-US" altLang="en-US"/>
          </a:p>
        </p:txBody>
      </p:sp>
    </p:spTree>
    <p:extLst>
      <p:ext uri="{BB962C8B-B14F-4D97-AF65-F5344CB8AC3E}">
        <p14:creationId xmlns:p14="http://schemas.microsoft.com/office/powerpoint/2010/main" val="125215348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D5292D4E-4E6F-44A9-80E6-5CFD6C04CD2E}"/>
              </a:ext>
            </a:extLst>
          </p:cNvPr>
          <p:cNvSpPr>
            <a:spLocks noGrp="1" noChangeArrowheads="1"/>
          </p:cNvSpPr>
          <p:nvPr>
            <p:ph type="sldNum" idx="10"/>
          </p:nvPr>
        </p:nvSpPr>
        <p:spPr>
          <a:ln/>
        </p:spPr>
        <p:txBody>
          <a:bodyPr/>
          <a:lstStyle>
            <a:lvl1pPr>
              <a:defRPr/>
            </a:lvl1pPr>
          </a:lstStyle>
          <a:p>
            <a:fld id="{D786AC08-EFFF-46B6-83A7-B6FDCFC2C60B}" type="slidenum">
              <a:rPr lang="en-US" altLang="en-US"/>
              <a:pPr/>
              <a:t>‹#›</a:t>
            </a:fld>
            <a:endParaRPr lang="en-US" altLang="en-US"/>
          </a:p>
        </p:txBody>
      </p:sp>
    </p:spTree>
    <p:extLst>
      <p:ext uri="{BB962C8B-B14F-4D97-AF65-F5344CB8AC3E}">
        <p14:creationId xmlns:p14="http://schemas.microsoft.com/office/powerpoint/2010/main" val="127130777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1513" cy="60944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44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333FF506-2429-4293-8B38-D0030E6FB074}"/>
              </a:ext>
            </a:extLst>
          </p:cNvPr>
          <p:cNvSpPr>
            <a:spLocks noGrp="1" noChangeArrowheads="1"/>
          </p:cNvSpPr>
          <p:nvPr>
            <p:ph type="sldNum" idx="10"/>
          </p:nvPr>
        </p:nvSpPr>
        <p:spPr>
          <a:ln/>
        </p:spPr>
        <p:txBody>
          <a:bodyPr/>
          <a:lstStyle>
            <a:lvl1pPr>
              <a:defRPr/>
            </a:lvl1pPr>
          </a:lstStyle>
          <a:p>
            <a:fld id="{23E9CE12-D749-49F0-913B-9B82750CDF76}" type="slidenum">
              <a:rPr lang="en-US" altLang="en-US"/>
              <a:pPr/>
              <a:t>‹#›</a:t>
            </a:fld>
            <a:endParaRPr lang="en-US" altLang="en-US"/>
          </a:p>
        </p:txBody>
      </p:sp>
    </p:spTree>
    <p:extLst>
      <p:ext uri="{BB962C8B-B14F-4D97-AF65-F5344CB8AC3E}">
        <p14:creationId xmlns:p14="http://schemas.microsoft.com/office/powerpoint/2010/main" val="290729966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436751-90E1-4151-B064-DAD4FC5A7E57}"/>
              </a:ext>
            </a:extLst>
          </p:cNvPr>
          <p:cNvSpPr/>
          <p:nvPr/>
        </p:nvSpPr>
        <p:spPr>
          <a:xfrm>
            <a:off x="0" y="0"/>
            <a:ext cx="9144000" cy="457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reeform 8">
            <a:extLst>
              <a:ext uri="{FF2B5EF4-FFF2-40B4-BE49-F238E27FC236}">
                <a16:creationId xmlns:a16="http://schemas.microsoft.com/office/drawing/2014/main" id="{34EAD40B-FB5C-4993-BB74-68780FCB2F3C}"/>
              </a:ext>
            </a:extLst>
          </p:cNvPr>
          <p:cNvSpPr/>
          <p:nvPr/>
        </p:nvSpPr>
        <p:spPr>
          <a:xfrm>
            <a:off x="4763" y="0"/>
            <a:ext cx="9139237" cy="4572000"/>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5">
            <a:extLst>
              <a:ext uri="{FF2B5EF4-FFF2-40B4-BE49-F238E27FC236}">
                <a16:creationId xmlns:a16="http://schemas.microsoft.com/office/drawing/2014/main" id="{456CA26E-1578-4EE6-BC33-B0C3D4F60EE8}"/>
              </a:ext>
            </a:extLst>
          </p:cNvPr>
          <p:cNvCxnSpPr/>
          <p:nvPr/>
        </p:nvCxnSpPr>
        <p:spPr>
          <a:xfrm flipV="1">
            <a:off x="6289675" y="5264150"/>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342900" y="4960137"/>
            <a:ext cx="5829300" cy="1463040"/>
          </a:xfrm>
        </p:spPr>
        <p:txBody>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3">
            <a:extLst>
              <a:ext uri="{FF2B5EF4-FFF2-40B4-BE49-F238E27FC236}">
                <a16:creationId xmlns:a16="http://schemas.microsoft.com/office/drawing/2014/main" id="{1A344B21-3937-4459-AB30-0C6C9D33EF61}"/>
              </a:ext>
            </a:extLst>
          </p:cNvPr>
          <p:cNvSpPr>
            <a:spLocks noGrp="1"/>
          </p:cNvSpPr>
          <p:nvPr>
            <p:ph type="dt" sz="half" idx="10"/>
          </p:nvPr>
        </p:nvSpPr>
        <p:spPr/>
        <p:txBody>
          <a:bodyPr/>
          <a:lstStyle>
            <a:lvl1pPr algn="l">
              <a:defRPr/>
            </a:lvl1pPr>
          </a:lstStyle>
          <a:p>
            <a:pPr>
              <a:defRPr/>
            </a:pPr>
            <a:endParaRPr lang="en-US" altLang="en-US"/>
          </a:p>
        </p:txBody>
      </p:sp>
      <p:sp>
        <p:nvSpPr>
          <p:cNvPr id="8" name="Footer Placeholder 4">
            <a:extLst>
              <a:ext uri="{FF2B5EF4-FFF2-40B4-BE49-F238E27FC236}">
                <a16:creationId xmlns:a16="http://schemas.microsoft.com/office/drawing/2014/main" id="{5B8AB669-3749-4E69-BDFC-717668EC62C8}"/>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A01A29A0-C42E-4E2F-91AD-AE98E42D957F}"/>
              </a:ext>
            </a:extLst>
          </p:cNvPr>
          <p:cNvSpPr>
            <a:spLocks noGrp="1"/>
          </p:cNvSpPr>
          <p:nvPr>
            <p:ph type="sldNum" sz="quarter" idx="12"/>
          </p:nvPr>
        </p:nvSpPr>
        <p:spPr/>
        <p:txBody>
          <a:bodyPr/>
          <a:lstStyle>
            <a:lvl1pPr>
              <a:defRPr/>
            </a:lvl1pPr>
          </a:lstStyle>
          <a:p>
            <a:fld id="{21A98C8E-D356-4F48-B048-62724CB15090}" type="slidenum">
              <a:rPr lang="en-US" altLang="en-US"/>
              <a:pPr/>
              <a:t>‹#›</a:t>
            </a:fld>
            <a:endParaRPr lang="en-US" altLang="en-US"/>
          </a:p>
        </p:txBody>
      </p:sp>
    </p:spTree>
    <p:extLst>
      <p:ext uri="{BB962C8B-B14F-4D97-AF65-F5344CB8AC3E}">
        <p14:creationId xmlns:p14="http://schemas.microsoft.com/office/powerpoint/2010/main" val="1484051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936AD87-B8A2-44C8-BB4F-603819DAC949}"/>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BE9F0FC7-F1ED-4649-A5B1-94F939513C2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E498EEC-297B-4776-8A41-D9511BB56D20}"/>
              </a:ext>
            </a:extLst>
          </p:cNvPr>
          <p:cNvSpPr>
            <a:spLocks noGrp="1"/>
          </p:cNvSpPr>
          <p:nvPr>
            <p:ph type="sldNum" sz="quarter" idx="12"/>
          </p:nvPr>
        </p:nvSpPr>
        <p:spPr/>
        <p:txBody>
          <a:bodyPr/>
          <a:lstStyle>
            <a:lvl1pPr>
              <a:defRPr/>
            </a:lvl1pPr>
          </a:lstStyle>
          <a:p>
            <a:fld id="{F0792828-E77F-4EB8-956A-60E32983765F}" type="slidenum">
              <a:rPr lang="en-US" altLang="en-US"/>
              <a:pPr/>
              <a:t>‹#›</a:t>
            </a:fld>
            <a:endParaRPr lang="en-US" altLang="en-US"/>
          </a:p>
        </p:txBody>
      </p:sp>
    </p:spTree>
    <p:extLst>
      <p:ext uri="{BB962C8B-B14F-4D97-AF65-F5344CB8AC3E}">
        <p14:creationId xmlns:p14="http://schemas.microsoft.com/office/powerpoint/2010/main" val="10013314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5">
            <a:extLst>
              <a:ext uri="{FF2B5EF4-FFF2-40B4-BE49-F238E27FC236}">
                <a16:creationId xmlns:a16="http://schemas.microsoft.com/office/drawing/2014/main" id="{E8904B42-162E-4DFF-96AA-985A535D21CB}"/>
              </a:ext>
            </a:extLst>
          </p:cNvPr>
          <p:cNvSpPr>
            <a:spLocks noGrp="1" noChangeArrowheads="1"/>
          </p:cNvSpPr>
          <p:nvPr>
            <p:ph type="sldNum" idx="10"/>
          </p:nvPr>
        </p:nvSpPr>
        <p:spPr>
          <a:ln/>
        </p:spPr>
        <p:txBody>
          <a:bodyPr/>
          <a:lstStyle>
            <a:lvl1pPr>
              <a:defRPr/>
            </a:lvl1pPr>
          </a:lstStyle>
          <a:p>
            <a:fld id="{CAFA25C7-AF54-4B67-872B-B1C902CB897F}" type="slidenum">
              <a:rPr lang="en-US" altLang="en-US"/>
              <a:pPr/>
              <a:t>‹#›</a:t>
            </a:fld>
            <a:endParaRPr lang="en-US" altLang="en-US"/>
          </a:p>
        </p:txBody>
      </p:sp>
    </p:spTree>
    <p:extLst>
      <p:ext uri="{BB962C8B-B14F-4D97-AF65-F5344CB8AC3E}">
        <p14:creationId xmlns:p14="http://schemas.microsoft.com/office/powerpoint/2010/main" val="306571971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0AAD61-990F-48DF-B8AC-831D8105FA24}"/>
              </a:ext>
            </a:extLst>
          </p:cNvPr>
          <p:cNvSpPr/>
          <p:nvPr/>
        </p:nvSpPr>
        <p:spPr>
          <a:xfrm>
            <a:off x="0" y="0"/>
            <a:ext cx="9144000" cy="457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reeform 8">
            <a:extLst>
              <a:ext uri="{FF2B5EF4-FFF2-40B4-BE49-F238E27FC236}">
                <a16:creationId xmlns:a16="http://schemas.microsoft.com/office/drawing/2014/main" id="{8C94410F-65A1-40BF-B039-7ADFD00DA190}"/>
              </a:ext>
            </a:extLst>
          </p:cNvPr>
          <p:cNvSpPr/>
          <p:nvPr/>
        </p:nvSpPr>
        <p:spPr>
          <a:xfrm>
            <a:off x="4763" y="0"/>
            <a:ext cx="9139237" cy="4572000"/>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5">
            <a:extLst>
              <a:ext uri="{FF2B5EF4-FFF2-40B4-BE49-F238E27FC236}">
                <a16:creationId xmlns:a16="http://schemas.microsoft.com/office/drawing/2014/main" id="{334E550C-1D8F-4B10-8B7A-8B329156CF62}"/>
              </a:ext>
            </a:extLst>
          </p:cNvPr>
          <p:cNvCxnSpPr/>
          <p:nvPr/>
        </p:nvCxnSpPr>
        <p:spPr>
          <a:xfrm flipV="1">
            <a:off x="6289675" y="5264150"/>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42900" y="4960137"/>
            <a:ext cx="5829300" cy="1463040"/>
          </a:xfrm>
        </p:spPr>
        <p:txBody>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7" name="Date Placeholder 3">
            <a:extLst>
              <a:ext uri="{FF2B5EF4-FFF2-40B4-BE49-F238E27FC236}">
                <a16:creationId xmlns:a16="http://schemas.microsoft.com/office/drawing/2014/main" id="{2C13D370-F57A-41E7-9DA9-A902B66CCE06}"/>
              </a:ext>
            </a:extLst>
          </p:cNvPr>
          <p:cNvSpPr>
            <a:spLocks noGrp="1"/>
          </p:cNvSpPr>
          <p:nvPr>
            <p:ph type="dt" sz="half" idx="10"/>
          </p:nvPr>
        </p:nvSpPr>
        <p:spPr/>
        <p:txBody>
          <a:bodyPr/>
          <a:lstStyle>
            <a:lvl1pPr>
              <a:defRPr/>
            </a:lvl1pPr>
          </a:lstStyle>
          <a:p>
            <a:pPr>
              <a:defRPr/>
            </a:pPr>
            <a:endParaRPr lang="en-US" altLang="en-US"/>
          </a:p>
        </p:txBody>
      </p:sp>
      <p:sp>
        <p:nvSpPr>
          <p:cNvPr id="8" name="Footer Placeholder 4">
            <a:extLst>
              <a:ext uri="{FF2B5EF4-FFF2-40B4-BE49-F238E27FC236}">
                <a16:creationId xmlns:a16="http://schemas.microsoft.com/office/drawing/2014/main" id="{414DB962-55D7-4F2D-BC3E-15B1A9FECA15}"/>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A50B8688-0BB4-4868-8133-743E35C5F501}"/>
              </a:ext>
            </a:extLst>
          </p:cNvPr>
          <p:cNvSpPr>
            <a:spLocks noGrp="1"/>
          </p:cNvSpPr>
          <p:nvPr>
            <p:ph type="sldNum" sz="quarter" idx="12"/>
          </p:nvPr>
        </p:nvSpPr>
        <p:spPr/>
        <p:txBody>
          <a:bodyPr/>
          <a:lstStyle>
            <a:lvl1pPr>
              <a:defRPr/>
            </a:lvl1pPr>
          </a:lstStyle>
          <a:p>
            <a:fld id="{E9E73376-53D0-40A0-9083-A47456220883}" type="slidenum">
              <a:rPr lang="en-US" altLang="en-US"/>
              <a:pPr/>
              <a:t>‹#›</a:t>
            </a:fld>
            <a:endParaRPr lang="en-US" altLang="en-US"/>
          </a:p>
        </p:txBody>
      </p:sp>
    </p:spTree>
    <p:extLst>
      <p:ext uri="{BB962C8B-B14F-4D97-AF65-F5344CB8AC3E}">
        <p14:creationId xmlns:p14="http://schemas.microsoft.com/office/powerpoint/2010/main" val="356832570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39A062B1-F4A4-4ECB-8F26-B8CE144CEFF2}"/>
              </a:ext>
            </a:extLst>
          </p:cNvPr>
          <p:cNvSpPr>
            <a:spLocks noGrp="1"/>
          </p:cNvSpPr>
          <p:nvPr>
            <p:ph type="dt" sz="half" idx="10"/>
          </p:nvPr>
        </p:nvSpPr>
        <p:spPr/>
        <p:txBody>
          <a:bodyPr/>
          <a:lstStyle>
            <a:lvl1pPr>
              <a:defRPr/>
            </a:lvl1pPr>
          </a:lstStyle>
          <a:p>
            <a:pPr>
              <a:defRPr/>
            </a:pPr>
            <a:endParaRPr lang="en-US" altLang="en-US"/>
          </a:p>
        </p:txBody>
      </p:sp>
      <p:sp>
        <p:nvSpPr>
          <p:cNvPr id="6" name="Footer Placeholder 4">
            <a:extLst>
              <a:ext uri="{FF2B5EF4-FFF2-40B4-BE49-F238E27FC236}">
                <a16:creationId xmlns:a16="http://schemas.microsoft.com/office/drawing/2014/main" id="{04A6897C-234B-4C04-9BF3-CF14471A8CF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42CD92B-C805-40DC-88A9-4F1A35595978}"/>
              </a:ext>
            </a:extLst>
          </p:cNvPr>
          <p:cNvSpPr>
            <a:spLocks noGrp="1"/>
          </p:cNvSpPr>
          <p:nvPr>
            <p:ph type="sldNum" sz="quarter" idx="12"/>
          </p:nvPr>
        </p:nvSpPr>
        <p:spPr/>
        <p:txBody>
          <a:bodyPr/>
          <a:lstStyle>
            <a:lvl1pPr>
              <a:defRPr/>
            </a:lvl1pPr>
          </a:lstStyle>
          <a:p>
            <a:fld id="{7A487E18-CE89-4D22-98D1-6BA8C14969F1}" type="slidenum">
              <a:rPr lang="en-US" altLang="en-US"/>
              <a:pPr/>
              <a:t>‹#›</a:t>
            </a:fld>
            <a:endParaRPr lang="en-US" altLang="en-US"/>
          </a:p>
        </p:txBody>
      </p:sp>
    </p:spTree>
    <p:extLst>
      <p:ext uri="{BB962C8B-B14F-4D97-AF65-F5344CB8AC3E}">
        <p14:creationId xmlns:p14="http://schemas.microsoft.com/office/powerpoint/2010/main" val="144389459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58849404-FCE6-4B3E-8CE0-01FA55F44DC3}"/>
              </a:ext>
            </a:extLst>
          </p:cNvPr>
          <p:cNvSpPr>
            <a:spLocks noGrp="1"/>
          </p:cNvSpPr>
          <p:nvPr>
            <p:ph type="dt" sz="half" idx="10"/>
          </p:nvPr>
        </p:nvSpPr>
        <p:spPr/>
        <p:txBody>
          <a:bodyPr/>
          <a:lstStyle>
            <a:lvl1pPr>
              <a:defRPr/>
            </a:lvl1pPr>
          </a:lstStyle>
          <a:p>
            <a:pPr>
              <a:defRPr/>
            </a:pPr>
            <a:endParaRPr lang="en-US" altLang="en-US"/>
          </a:p>
        </p:txBody>
      </p:sp>
      <p:sp>
        <p:nvSpPr>
          <p:cNvPr id="8" name="Footer Placeholder 4">
            <a:extLst>
              <a:ext uri="{FF2B5EF4-FFF2-40B4-BE49-F238E27FC236}">
                <a16:creationId xmlns:a16="http://schemas.microsoft.com/office/drawing/2014/main" id="{3327751B-2112-4F5B-9126-A575C4FB944D}"/>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1E9EF727-E0F7-4AB7-9655-30735EFA30EB}"/>
              </a:ext>
            </a:extLst>
          </p:cNvPr>
          <p:cNvSpPr>
            <a:spLocks noGrp="1"/>
          </p:cNvSpPr>
          <p:nvPr>
            <p:ph type="sldNum" sz="quarter" idx="12"/>
          </p:nvPr>
        </p:nvSpPr>
        <p:spPr/>
        <p:txBody>
          <a:bodyPr/>
          <a:lstStyle>
            <a:lvl1pPr>
              <a:defRPr/>
            </a:lvl1pPr>
          </a:lstStyle>
          <a:p>
            <a:fld id="{D8A4F226-1930-4C62-A4EF-775B2F770BE1}" type="slidenum">
              <a:rPr lang="en-US" altLang="en-US"/>
              <a:pPr/>
              <a:t>‹#›</a:t>
            </a:fld>
            <a:endParaRPr lang="en-US" altLang="en-US"/>
          </a:p>
        </p:txBody>
      </p:sp>
    </p:spTree>
    <p:extLst>
      <p:ext uri="{BB962C8B-B14F-4D97-AF65-F5344CB8AC3E}">
        <p14:creationId xmlns:p14="http://schemas.microsoft.com/office/powerpoint/2010/main" val="292568345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D8638B7D-4CBD-4C2E-8CBF-AE0DCFD57557}"/>
              </a:ext>
            </a:extLst>
          </p:cNvPr>
          <p:cNvSpPr>
            <a:spLocks noGrp="1"/>
          </p:cNvSpPr>
          <p:nvPr>
            <p:ph type="dt" sz="half" idx="10"/>
          </p:nvPr>
        </p:nvSpPr>
        <p:spPr/>
        <p:txBody>
          <a:bodyPr/>
          <a:lstStyle>
            <a:lvl1pPr>
              <a:defRPr/>
            </a:lvl1pPr>
          </a:lstStyle>
          <a:p>
            <a:pPr>
              <a:defRPr/>
            </a:pPr>
            <a:endParaRPr lang="en-US" altLang="en-US"/>
          </a:p>
        </p:txBody>
      </p:sp>
      <p:sp>
        <p:nvSpPr>
          <p:cNvPr id="4" name="Footer Placeholder 4">
            <a:extLst>
              <a:ext uri="{FF2B5EF4-FFF2-40B4-BE49-F238E27FC236}">
                <a16:creationId xmlns:a16="http://schemas.microsoft.com/office/drawing/2014/main" id="{03BBE9C7-CF15-4239-BA39-BC7146407050}"/>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51A1328E-E067-4CF2-B21F-9C70843A29CC}"/>
              </a:ext>
            </a:extLst>
          </p:cNvPr>
          <p:cNvSpPr>
            <a:spLocks noGrp="1"/>
          </p:cNvSpPr>
          <p:nvPr>
            <p:ph type="sldNum" sz="quarter" idx="12"/>
          </p:nvPr>
        </p:nvSpPr>
        <p:spPr/>
        <p:txBody>
          <a:bodyPr/>
          <a:lstStyle>
            <a:lvl1pPr>
              <a:defRPr/>
            </a:lvl1pPr>
          </a:lstStyle>
          <a:p>
            <a:fld id="{100D74B4-1048-4521-91DD-A825ADE3D8E0}" type="slidenum">
              <a:rPr lang="en-US" altLang="en-US"/>
              <a:pPr/>
              <a:t>‹#›</a:t>
            </a:fld>
            <a:endParaRPr lang="en-US" altLang="en-US"/>
          </a:p>
        </p:txBody>
      </p:sp>
    </p:spTree>
    <p:extLst>
      <p:ext uri="{BB962C8B-B14F-4D97-AF65-F5344CB8AC3E}">
        <p14:creationId xmlns:p14="http://schemas.microsoft.com/office/powerpoint/2010/main" val="304176242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DA4EFD2-4CB2-4C85-91D6-5971FFC3BB77}"/>
              </a:ext>
            </a:extLst>
          </p:cNvPr>
          <p:cNvSpPr>
            <a:spLocks noGrp="1"/>
          </p:cNvSpPr>
          <p:nvPr>
            <p:ph type="dt" sz="half" idx="10"/>
          </p:nvPr>
        </p:nvSpPr>
        <p:spPr/>
        <p:txBody>
          <a:bodyPr/>
          <a:lstStyle>
            <a:lvl1pPr>
              <a:defRPr/>
            </a:lvl1pPr>
          </a:lstStyle>
          <a:p>
            <a:pPr>
              <a:defRPr/>
            </a:pPr>
            <a:endParaRPr lang="en-US" altLang="en-US"/>
          </a:p>
        </p:txBody>
      </p:sp>
      <p:sp>
        <p:nvSpPr>
          <p:cNvPr id="3" name="Footer Placeholder 4">
            <a:extLst>
              <a:ext uri="{FF2B5EF4-FFF2-40B4-BE49-F238E27FC236}">
                <a16:creationId xmlns:a16="http://schemas.microsoft.com/office/drawing/2014/main" id="{EBBBCA24-A730-4C53-B557-10F3B50479C4}"/>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AAEFF17E-512B-4629-8ADA-9683E9A7F1EE}"/>
              </a:ext>
            </a:extLst>
          </p:cNvPr>
          <p:cNvSpPr>
            <a:spLocks noGrp="1"/>
          </p:cNvSpPr>
          <p:nvPr>
            <p:ph type="sldNum" sz="quarter" idx="12"/>
          </p:nvPr>
        </p:nvSpPr>
        <p:spPr/>
        <p:txBody>
          <a:bodyPr/>
          <a:lstStyle>
            <a:lvl1pPr>
              <a:defRPr/>
            </a:lvl1pPr>
          </a:lstStyle>
          <a:p>
            <a:fld id="{2468DC13-6783-4B49-A8B1-9CA248739621}" type="slidenum">
              <a:rPr lang="en-US" altLang="en-US"/>
              <a:pPr/>
              <a:t>‹#›</a:t>
            </a:fld>
            <a:endParaRPr lang="en-US" altLang="en-US"/>
          </a:p>
        </p:txBody>
      </p:sp>
    </p:spTree>
    <p:extLst>
      <p:ext uri="{BB962C8B-B14F-4D97-AF65-F5344CB8AC3E}">
        <p14:creationId xmlns:p14="http://schemas.microsoft.com/office/powerpoint/2010/main" val="79002455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a:extLst>
              <a:ext uri="{FF2B5EF4-FFF2-40B4-BE49-F238E27FC236}">
                <a16:creationId xmlns:a16="http://schemas.microsoft.com/office/drawing/2014/main" id="{E8239E40-029F-4758-9EE3-5FAF1189F768}"/>
              </a:ext>
            </a:extLst>
          </p:cNvPr>
          <p:cNvSpPr>
            <a:spLocks noGrp="1"/>
          </p:cNvSpPr>
          <p:nvPr>
            <p:ph type="dt" sz="half" idx="10"/>
          </p:nvPr>
        </p:nvSpPr>
        <p:spPr/>
        <p:txBody>
          <a:bodyPr/>
          <a:lstStyle>
            <a:lvl1pPr>
              <a:defRPr/>
            </a:lvl1pPr>
          </a:lstStyle>
          <a:p>
            <a:pPr>
              <a:defRPr/>
            </a:pPr>
            <a:endParaRPr lang="en-US" altLang="en-US"/>
          </a:p>
        </p:txBody>
      </p:sp>
      <p:sp>
        <p:nvSpPr>
          <p:cNvPr id="6" name="Footer Placeholder 4">
            <a:extLst>
              <a:ext uri="{FF2B5EF4-FFF2-40B4-BE49-F238E27FC236}">
                <a16:creationId xmlns:a16="http://schemas.microsoft.com/office/drawing/2014/main" id="{0D025A9C-1716-4109-AD1F-1D4823DDF98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715A202-76FD-4672-9D0A-A9F18B96A811}"/>
              </a:ext>
            </a:extLst>
          </p:cNvPr>
          <p:cNvSpPr>
            <a:spLocks noGrp="1"/>
          </p:cNvSpPr>
          <p:nvPr>
            <p:ph type="sldNum" sz="quarter" idx="12"/>
          </p:nvPr>
        </p:nvSpPr>
        <p:spPr/>
        <p:txBody>
          <a:bodyPr/>
          <a:lstStyle>
            <a:lvl1pPr>
              <a:defRPr/>
            </a:lvl1pPr>
          </a:lstStyle>
          <a:p>
            <a:fld id="{B5CB94CF-4D0F-4BA8-B63D-27A19C70289F}" type="slidenum">
              <a:rPr lang="en-US" altLang="en-US"/>
              <a:pPr/>
              <a:t>‹#›</a:t>
            </a:fld>
            <a:endParaRPr lang="en-US" altLang="en-US"/>
          </a:p>
        </p:txBody>
      </p:sp>
    </p:spTree>
    <p:extLst>
      <p:ext uri="{BB962C8B-B14F-4D97-AF65-F5344CB8AC3E}">
        <p14:creationId xmlns:p14="http://schemas.microsoft.com/office/powerpoint/2010/main" val="21101579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4C6F642-09C8-40C8-BEE8-32271B3DB397}"/>
              </a:ext>
            </a:extLst>
          </p:cNvPr>
          <p:cNvCxnSpPr/>
          <p:nvPr/>
        </p:nvCxnSpPr>
        <p:spPr>
          <a:xfrm flipV="1">
            <a:off x="6289675" y="5264150"/>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42900" y="4960138"/>
            <a:ext cx="5829300" cy="1463040"/>
          </a:xfrm>
        </p:spPr>
        <p:txBody>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6" name="Date Placeholder 4">
            <a:extLst>
              <a:ext uri="{FF2B5EF4-FFF2-40B4-BE49-F238E27FC236}">
                <a16:creationId xmlns:a16="http://schemas.microsoft.com/office/drawing/2014/main" id="{AEE9F1AE-740E-4972-AD41-62EE469639B9}"/>
              </a:ext>
            </a:extLst>
          </p:cNvPr>
          <p:cNvSpPr>
            <a:spLocks noGrp="1"/>
          </p:cNvSpPr>
          <p:nvPr>
            <p:ph type="dt" sz="half" idx="10"/>
          </p:nvPr>
        </p:nvSpPr>
        <p:spPr/>
        <p:txBody>
          <a:bodyPr/>
          <a:lstStyle>
            <a:lvl1pPr>
              <a:defRPr/>
            </a:lvl1pPr>
          </a:lstStyle>
          <a:p>
            <a:pPr>
              <a:defRPr/>
            </a:pPr>
            <a:endParaRPr lang="en-US" altLang="en-US"/>
          </a:p>
        </p:txBody>
      </p:sp>
      <p:sp>
        <p:nvSpPr>
          <p:cNvPr id="7" name="Footer Placeholder 5">
            <a:extLst>
              <a:ext uri="{FF2B5EF4-FFF2-40B4-BE49-F238E27FC236}">
                <a16:creationId xmlns:a16="http://schemas.microsoft.com/office/drawing/2014/main" id="{71768C84-3650-415B-8403-3B855D3815ED}"/>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753E0531-47E7-4C07-B638-FE448C66C684}"/>
              </a:ext>
            </a:extLst>
          </p:cNvPr>
          <p:cNvSpPr>
            <a:spLocks noGrp="1"/>
          </p:cNvSpPr>
          <p:nvPr>
            <p:ph type="sldNum" sz="quarter" idx="12"/>
          </p:nvPr>
        </p:nvSpPr>
        <p:spPr/>
        <p:txBody>
          <a:bodyPr/>
          <a:lstStyle>
            <a:lvl1pPr>
              <a:defRPr/>
            </a:lvl1pPr>
          </a:lstStyle>
          <a:p>
            <a:fld id="{4EB3DB45-2F03-4728-99F4-A6D03B9CBFE2}" type="slidenum">
              <a:rPr lang="en-US" altLang="en-US"/>
              <a:pPr/>
              <a:t>‹#›</a:t>
            </a:fld>
            <a:endParaRPr lang="en-US" altLang="en-US"/>
          </a:p>
        </p:txBody>
      </p:sp>
    </p:spTree>
    <p:extLst>
      <p:ext uri="{BB962C8B-B14F-4D97-AF65-F5344CB8AC3E}">
        <p14:creationId xmlns:p14="http://schemas.microsoft.com/office/powerpoint/2010/main" val="39486359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2ACCE5C-8AE9-46C7-8955-7F982873C334}"/>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BE4B4DC6-0200-4BC1-8E14-69DD0474429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F73B9F0-9BF3-4849-8AE7-C185EC436EC8}"/>
              </a:ext>
            </a:extLst>
          </p:cNvPr>
          <p:cNvSpPr>
            <a:spLocks noGrp="1"/>
          </p:cNvSpPr>
          <p:nvPr>
            <p:ph type="sldNum" sz="quarter" idx="12"/>
          </p:nvPr>
        </p:nvSpPr>
        <p:spPr/>
        <p:txBody>
          <a:bodyPr/>
          <a:lstStyle>
            <a:lvl1pPr>
              <a:defRPr/>
            </a:lvl1pPr>
          </a:lstStyle>
          <a:p>
            <a:fld id="{127DD24E-7176-423E-B3F3-41E534EDA552}" type="slidenum">
              <a:rPr lang="en-US" altLang="en-US"/>
              <a:pPr/>
              <a:t>‹#›</a:t>
            </a:fld>
            <a:endParaRPr lang="en-US" altLang="en-US"/>
          </a:p>
        </p:txBody>
      </p:sp>
    </p:spTree>
    <p:extLst>
      <p:ext uri="{BB962C8B-B14F-4D97-AF65-F5344CB8AC3E}">
        <p14:creationId xmlns:p14="http://schemas.microsoft.com/office/powerpoint/2010/main" val="85702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D6975C0-3FE0-415D-895E-B25D744DB5C7}"/>
              </a:ext>
            </a:extLst>
          </p:cNvPr>
          <p:cNvCxnSpPr/>
          <p:nvPr/>
        </p:nvCxnSpPr>
        <p:spPr>
          <a:xfrm rot="5400000" flipV="1">
            <a:off x="7543800" y="173038"/>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8C38239E-EBCD-4C94-A0B0-EFDF70B78AFF}"/>
              </a:ext>
            </a:extLst>
          </p:cNvPr>
          <p:cNvSpPr>
            <a:spLocks noGrp="1"/>
          </p:cNvSpPr>
          <p:nvPr>
            <p:ph type="dt" sz="half" idx="10"/>
          </p:nvPr>
        </p:nvSpPr>
        <p:spPr/>
        <p:txBody>
          <a:bodyPr/>
          <a:lstStyle>
            <a:lvl1pPr>
              <a:defRPr/>
            </a:lvl1pPr>
          </a:lstStyle>
          <a:p>
            <a:pPr>
              <a:defRPr/>
            </a:pPr>
            <a:endParaRPr lang="en-US" altLang="en-US"/>
          </a:p>
        </p:txBody>
      </p:sp>
      <p:sp>
        <p:nvSpPr>
          <p:cNvPr id="6" name="Footer Placeholder 4">
            <a:extLst>
              <a:ext uri="{FF2B5EF4-FFF2-40B4-BE49-F238E27FC236}">
                <a16:creationId xmlns:a16="http://schemas.microsoft.com/office/drawing/2014/main" id="{F44C8463-71F3-4B0D-A82B-E15D6404D67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07A4DED-344F-4F1F-99CB-64BEE18FE4D1}"/>
              </a:ext>
            </a:extLst>
          </p:cNvPr>
          <p:cNvSpPr>
            <a:spLocks noGrp="1"/>
          </p:cNvSpPr>
          <p:nvPr>
            <p:ph type="sldNum" sz="quarter" idx="12"/>
          </p:nvPr>
        </p:nvSpPr>
        <p:spPr/>
        <p:txBody>
          <a:bodyPr/>
          <a:lstStyle>
            <a:lvl1pPr>
              <a:defRPr/>
            </a:lvl1pPr>
          </a:lstStyle>
          <a:p>
            <a:fld id="{22D0EB36-A07E-448C-A2E0-3050221DDA6B}" type="slidenum">
              <a:rPr lang="en-US" altLang="en-US"/>
              <a:pPr/>
              <a:t>‹#›</a:t>
            </a:fld>
            <a:endParaRPr lang="en-US" altLang="en-US"/>
          </a:p>
        </p:txBody>
      </p:sp>
    </p:spTree>
    <p:extLst>
      <p:ext uri="{BB962C8B-B14F-4D97-AF65-F5344CB8AC3E}">
        <p14:creationId xmlns:p14="http://schemas.microsoft.com/office/powerpoint/2010/main" val="272601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D4DC634E-A020-4391-A8A6-E7BDBF0009C4}"/>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136F2627-661C-4812-A2EF-7F2627F3EEE7}"/>
              </a:ext>
            </a:extLst>
          </p:cNvPr>
          <p:cNvSpPr>
            <a:spLocks noGrp="1" noChangeArrowheads="1"/>
          </p:cNvSpPr>
          <p:nvPr>
            <p:ph type="sldNum" idx="11"/>
          </p:nvPr>
        </p:nvSpPr>
        <p:spPr>
          <a:ln/>
        </p:spPr>
        <p:txBody>
          <a:bodyPr/>
          <a:lstStyle>
            <a:lvl1pPr>
              <a:defRPr/>
            </a:lvl1pPr>
          </a:lstStyle>
          <a:p>
            <a:fld id="{41CB3665-CEC7-44A0-831F-89410BAFC8FC}" type="slidenum">
              <a:rPr lang="en-US" altLang="en-US"/>
              <a:pPr/>
              <a:t>‹#›</a:t>
            </a:fld>
            <a:endParaRPr lang="en-US" altLang="en-US"/>
          </a:p>
        </p:txBody>
      </p:sp>
    </p:spTree>
    <p:extLst>
      <p:ext uri="{BB962C8B-B14F-4D97-AF65-F5344CB8AC3E}">
        <p14:creationId xmlns:p14="http://schemas.microsoft.com/office/powerpoint/2010/main" val="9251075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5">
            <a:extLst>
              <a:ext uri="{FF2B5EF4-FFF2-40B4-BE49-F238E27FC236}">
                <a16:creationId xmlns:a16="http://schemas.microsoft.com/office/drawing/2014/main" id="{F32B1AE2-B75D-40C4-948D-1101449D33D3}"/>
              </a:ext>
            </a:extLst>
          </p:cNvPr>
          <p:cNvSpPr>
            <a:spLocks noGrp="1" noChangeArrowheads="1"/>
          </p:cNvSpPr>
          <p:nvPr>
            <p:ph type="sldNum" idx="10"/>
          </p:nvPr>
        </p:nvSpPr>
        <p:spPr>
          <a:ln/>
        </p:spPr>
        <p:txBody>
          <a:bodyPr/>
          <a:lstStyle>
            <a:lvl1pPr>
              <a:defRPr/>
            </a:lvl1pPr>
          </a:lstStyle>
          <a:p>
            <a:fld id="{91B0F18C-A99C-4BE0-AFAB-B761BB6DDADB}" type="slidenum">
              <a:rPr lang="en-US" altLang="en-US"/>
              <a:pPr/>
              <a:t>‹#›</a:t>
            </a:fld>
            <a:endParaRPr lang="en-US" altLang="en-US"/>
          </a:p>
        </p:txBody>
      </p:sp>
    </p:spTree>
    <p:extLst>
      <p:ext uri="{BB962C8B-B14F-4D97-AF65-F5344CB8AC3E}">
        <p14:creationId xmlns:p14="http://schemas.microsoft.com/office/powerpoint/2010/main" val="35856523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1286E6F-3138-47DF-A7C7-B1B79944548B}"/>
              </a:ext>
            </a:extLst>
          </p:cNvPr>
          <p:cNvSpPr>
            <a:spLocks noGrp="1" noChangeArrowheads="1"/>
          </p:cNvSpPr>
          <p:nvPr>
            <p:ph type="sldNum" idx="10"/>
          </p:nvPr>
        </p:nvSpPr>
        <p:spPr>
          <a:ln/>
        </p:spPr>
        <p:txBody>
          <a:bodyPr/>
          <a:lstStyle>
            <a:lvl1pPr>
              <a:defRPr/>
            </a:lvl1pPr>
          </a:lstStyle>
          <a:p>
            <a:fld id="{94EB7ED6-64CD-47FA-9B5F-CDDBEBB8FEED}" type="slidenum">
              <a:rPr lang="en-US" altLang="en-US"/>
              <a:pPr/>
              <a:t>‹#›</a:t>
            </a:fld>
            <a:endParaRPr lang="en-US" altLang="en-US"/>
          </a:p>
        </p:txBody>
      </p:sp>
    </p:spTree>
    <p:extLst>
      <p:ext uri="{BB962C8B-B14F-4D97-AF65-F5344CB8AC3E}">
        <p14:creationId xmlns:p14="http://schemas.microsoft.com/office/powerpoint/2010/main" val="3717504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1513" cy="60944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44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710E786-F6D7-4FB1-ACF3-0CE8A3716B4B}"/>
              </a:ext>
            </a:extLst>
          </p:cNvPr>
          <p:cNvSpPr>
            <a:spLocks noGrp="1" noChangeArrowheads="1"/>
          </p:cNvSpPr>
          <p:nvPr>
            <p:ph type="sldNum" idx="10"/>
          </p:nvPr>
        </p:nvSpPr>
        <p:spPr>
          <a:ln/>
        </p:spPr>
        <p:txBody>
          <a:bodyPr/>
          <a:lstStyle>
            <a:lvl1pPr>
              <a:defRPr/>
            </a:lvl1pPr>
          </a:lstStyle>
          <a:p>
            <a:fld id="{BD13F658-210F-4CDC-8DBC-EF38B536E596}" type="slidenum">
              <a:rPr lang="en-US" altLang="en-US"/>
              <a:pPr/>
              <a:t>‹#›</a:t>
            </a:fld>
            <a:endParaRPr lang="en-US" altLang="en-US"/>
          </a:p>
        </p:txBody>
      </p:sp>
    </p:spTree>
    <p:extLst>
      <p:ext uri="{BB962C8B-B14F-4D97-AF65-F5344CB8AC3E}">
        <p14:creationId xmlns:p14="http://schemas.microsoft.com/office/powerpoint/2010/main" val="9287755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a:extLst>
              <a:ext uri="{FF2B5EF4-FFF2-40B4-BE49-F238E27FC236}">
                <a16:creationId xmlns:a16="http://schemas.microsoft.com/office/drawing/2014/main" id="{C01AE643-8F94-457D-A36A-AD51C012505A}"/>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78BCC22F-E918-4D5C-82ED-096F088DEEFE}"/>
              </a:ext>
            </a:extLst>
          </p:cNvPr>
          <p:cNvSpPr>
            <a:spLocks noGrp="1" noChangeArrowheads="1"/>
          </p:cNvSpPr>
          <p:nvPr>
            <p:ph type="sldNum" idx="11"/>
          </p:nvPr>
        </p:nvSpPr>
        <p:spPr>
          <a:ln/>
        </p:spPr>
        <p:txBody>
          <a:bodyPr/>
          <a:lstStyle>
            <a:lvl1pPr>
              <a:defRPr/>
            </a:lvl1pPr>
          </a:lstStyle>
          <a:p>
            <a:fld id="{50458CA4-8E72-4244-82CA-A3206A445AF2}" type="slidenum">
              <a:rPr lang="en-US" altLang="en-US"/>
              <a:pPr/>
              <a:t>‹#›</a:t>
            </a:fld>
            <a:endParaRPr lang="en-US" altLang="en-US"/>
          </a:p>
        </p:txBody>
      </p:sp>
    </p:spTree>
    <p:extLst>
      <p:ext uri="{BB962C8B-B14F-4D97-AF65-F5344CB8AC3E}">
        <p14:creationId xmlns:p14="http://schemas.microsoft.com/office/powerpoint/2010/main" val="25177183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419AD4B8-4E91-48BA-9CF8-1DB110FC3E37}"/>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222595B2-BB68-454B-89F9-F4EE3ADD8905}"/>
              </a:ext>
            </a:extLst>
          </p:cNvPr>
          <p:cNvSpPr>
            <a:spLocks noGrp="1" noChangeArrowheads="1"/>
          </p:cNvSpPr>
          <p:nvPr>
            <p:ph type="sldNum" idx="11"/>
          </p:nvPr>
        </p:nvSpPr>
        <p:spPr>
          <a:ln/>
        </p:spPr>
        <p:txBody>
          <a:bodyPr/>
          <a:lstStyle>
            <a:lvl1pPr>
              <a:defRPr/>
            </a:lvl1pPr>
          </a:lstStyle>
          <a:p>
            <a:fld id="{89C901C7-5409-48BC-ABA9-E4325F7B39AE}" type="slidenum">
              <a:rPr lang="en-US" altLang="en-US"/>
              <a:pPr/>
              <a:t>‹#›</a:t>
            </a:fld>
            <a:endParaRPr lang="en-US" altLang="en-US"/>
          </a:p>
        </p:txBody>
      </p:sp>
    </p:spTree>
    <p:extLst>
      <p:ext uri="{BB962C8B-B14F-4D97-AF65-F5344CB8AC3E}">
        <p14:creationId xmlns:p14="http://schemas.microsoft.com/office/powerpoint/2010/main" val="12459952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3">
            <a:extLst>
              <a:ext uri="{FF2B5EF4-FFF2-40B4-BE49-F238E27FC236}">
                <a16:creationId xmlns:a16="http://schemas.microsoft.com/office/drawing/2014/main" id="{48D39047-5F12-43EC-81A9-BAB47BED99BC}"/>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4019C45E-BE04-474C-BF76-C9D2CEFBB5B0}"/>
              </a:ext>
            </a:extLst>
          </p:cNvPr>
          <p:cNvSpPr>
            <a:spLocks noGrp="1" noChangeArrowheads="1"/>
          </p:cNvSpPr>
          <p:nvPr>
            <p:ph type="sldNum" idx="11"/>
          </p:nvPr>
        </p:nvSpPr>
        <p:spPr>
          <a:ln/>
        </p:spPr>
        <p:txBody>
          <a:bodyPr/>
          <a:lstStyle>
            <a:lvl1pPr>
              <a:defRPr/>
            </a:lvl1pPr>
          </a:lstStyle>
          <a:p>
            <a:fld id="{3CCF2B9C-2E4E-468F-B7D3-ACE618B4D02B}" type="slidenum">
              <a:rPr lang="en-US" altLang="en-US"/>
              <a:pPr/>
              <a:t>‹#›</a:t>
            </a:fld>
            <a:endParaRPr lang="en-US" altLang="en-US"/>
          </a:p>
        </p:txBody>
      </p:sp>
    </p:spTree>
    <p:extLst>
      <p:ext uri="{BB962C8B-B14F-4D97-AF65-F5344CB8AC3E}">
        <p14:creationId xmlns:p14="http://schemas.microsoft.com/office/powerpoint/2010/main" val="33212813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7013" cy="45243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600200"/>
            <a:ext cx="4038600" cy="45243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7A347D30-36AD-4454-B2CA-EA4CFFECCB31}"/>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698FC45D-6AE5-4054-B6E1-39B0F5582BF4}"/>
              </a:ext>
            </a:extLst>
          </p:cNvPr>
          <p:cNvSpPr>
            <a:spLocks noGrp="1" noChangeArrowheads="1"/>
          </p:cNvSpPr>
          <p:nvPr>
            <p:ph type="sldNum" idx="11"/>
          </p:nvPr>
        </p:nvSpPr>
        <p:spPr>
          <a:ln/>
        </p:spPr>
        <p:txBody>
          <a:bodyPr/>
          <a:lstStyle>
            <a:lvl1pPr>
              <a:defRPr/>
            </a:lvl1pPr>
          </a:lstStyle>
          <a:p>
            <a:fld id="{9BA0BC71-AE0D-44EC-9099-84527FD10006}" type="slidenum">
              <a:rPr lang="en-US" altLang="en-US"/>
              <a:pPr/>
              <a:t>‹#›</a:t>
            </a:fld>
            <a:endParaRPr lang="en-US" altLang="en-US"/>
          </a:p>
        </p:txBody>
      </p:sp>
    </p:spTree>
    <p:extLst>
      <p:ext uri="{BB962C8B-B14F-4D97-AF65-F5344CB8AC3E}">
        <p14:creationId xmlns:p14="http://schemas.microsoft.com/office/powerpoint/2010/main" val="3606084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E7F4348E-4A09-49AD-8895-A974F2F2513F}"/>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6843885F-E74D-491E-8720-09532A3C22D1}"/>
              </a:ext>
            </a:extLst>
          </p:cNvPr>
          <p:cNvSpPr>
            <a:spLocks noGrp="1" noChangeArrowheads="1"/>
          </p:cNvSpPr>
          <p:nvPr>
            <p:ph type="sldNum" idx="11"/>
          </p:nvPr>
        </p:nvSpPr>
        <p:spPr>
          <a:ln/>
        </p:spPr>
        <p:txBody>
          <a:bodyPr/>
          <a:lstStyle>
            <a:lvl1pPr>
              <a:defRPr/>
            </a:lvl1pPr>
          </a:lstStyle>
          <a:p>
            <a:fld id="{2D4D1CB8-6B97-4821-B06B-D9E63D97C555}" type="slidenum">
              <a:rPr lang="en-US" altLang="en-US"/>
              <a:pPr/>
              <a:t>‹#›</a:t>
            </a:fld>
            <a:endParaRPr lang="en-US" altLang="en-US"/>
          </a:p>
        </p:txBody>
      </p:sp>
    </p:spTree>
    <p:extLst>
      <p:ext uri="{BB962C8B-B14F-4D97-AF65-F5344CB8AC3E}">
        <p14:creationId xmlns:p14="http://schemas.microsoft.com/office/powerpoint/2010/main" val="6311874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96EABA95-EF90-4A51-AF5B-6670D5B8AAA1}"/>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EF08EC95-DEA1-4DA2-92C9-ADEDBDEBF380}"/>
              </a:ext>
            </a:extLst>
          </p:cNvPr>
          <p:cNvSpPr>
            <a:spLocks noGrp="1" noChangeArrowheads="1"/>
          </p:cNvSpPr>
          <p:nvPr>
            <p:ph type="sldNum" idx="11"/>
          </p:nvPr>
        </p:nvSpPr>
        <p:spPr>
          <a:ln/>
        </p:spPr>
        <p:txBody>
          <a:bodyPr/>
          <a:lstStyle>
            <a:lvl1pPr>
              <a:defRPr/>
            </a:lvl1pPr>
          </a:lstStyle>
          <a:p>
            <a:fld id="{AE264592-182D-4587-891A-991322FA454D}" type="slidenum">
              <a:rPr lang="en-US" altLang="en-US"/>
              <a:pPr/>
              <a:t>‹#›</a:t>
            </a:fld>
            <a:endParaRPr lang="en-US" altLang="en-US"/>
          </a:p>
        </p:txBody>
      </p:sp>
    </p:spTree>
    <p:extLst>
      <p:ext uri="{BB962C8B-B14F-4D97-AF65-F5344CB8AC3E}">
        <p14:creationId xmlns:p14="http://schemas.microsoft.com/office/powerpoint/2010/main" val="38431054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724BE023-DAAC-4880-B836-4DCB0C68038B}"/>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5283C2E2-50C3-485B-83AA-BBA5A84763CC}"/>
              </a:ext>
            </a:extLst>
          </p:cNvPr>
          <p:cNvSpPr>
            <a:spLocks noGrp="1" noChangeArrowheads="1"/>
          </p:cNvSpPr>
          <p:nvPr>
            <p:ph type="sldNum" idx="11"/>
          </p:nvPr>
        </p:nvSpPr>
        <p:spPr>
          <a:ln/>
        </p:spPr>
        <p:txBody>
          <a:bodyPr/>
          <a:lstStyle>
            <a:lvl1pPr>
              <a:defRPr/>
            </a:lvl1pPr>
          </a:lstStyle>
          <a:p>
            <a:fld id="{7945B037-CB36-4B19-8FDF-F584DD708A99}" type="slidenum">
              <a:rPr lang="en-US" altLang="en-US"/>
              <a:pPr/>
              <a:t>‹#›</a:t>
            </a:fld>
            <a:endParaRPr lang="en-US" altLang="en-US"/>
          </a:p>
        </p:txBody>
      </p:sp>
    </p:spTree>
    <p:extLst>
      <p:ext uri="{BB962C8B-B14F-4D97-AF65-F5344CB8AC3E}">
        <p14:creationId xmlns:p14="http://schemas.microsoft.com/office/powerpoint/2010/main" val="956651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3">
            <a:extLst>
              <a:ext uri="{FF2B5EF4-FFF2-40B4-BE49-F238E27FC236}">
                <a16:creationId xmlns:a16="http://schemas.microsoft.com/office/drawing/2014/main" id="{9016F992-D872-4151-8742-5F2054821361}"/>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6E8C6CC5-899B-45F6-AAC8-BDA20FF747C4}"/>
              </a:ext>
            </a:extLst>
          </p:cNvPr>
          <p:cNvSpPr>
            <a:spLocks noGrp="1" noChangeArrowheads="1"/>
          </p:cNvSpPr>
          <p:nvPr>
            <p:ph type="sldNum" idx="11"/>
          </p:nvPr>
        </p:nvSpPr>
        <p:spPr>
          <a:ln/>
        </p:spPr>
        <p:txBody>
          <a:bodyPr/>
          <a:lstStyle>
            <a:lvl1pPr>
              <a:defRPr/>
            </a:lvl1pPr>
          </a:lstStyle>
          <a:p>
            <a:fld id="{D40356EA-77D3-4159-AD82-D51525001053}" type="slidenum">
              <a:rPr lang="en-US" altLang="en-US"/>
              <a:pPr/>
              <a:t>‹#›</a:t>
            </a:fld>
            <a:endParaRPr lang="en-US" altLang="en-US"/>
          </a:p>
        </p:txBody>
      </p:sp>
    </p:spTree>
    <p:extLst>
      <p:ext uri="{BB962C8B-B14F-4D97-AF65-F5344CB8AC3E}">
        <p14:creationId xmlns:p14="http://schemas.microsoft.com/office/powerpoint/2010/main" val="40123571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3">
            <a:extLst>
              <a:ext uri="{FF2B5EF4-FFF2-40B4-BE49-F238E27FC236}">
                <a16:creationId xmlns:a16="http://schemas.microsoft.com/office/drawing/2014/main" id="{0EF150CD-D609-4E2E-A171-8F9ABAC4AAE0}"/>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B13055EF-4193-4EEA-861A-8B60E949CE63}"/>
              </a:ext>
            </a:extLst>
          </p:cNvPr>
          <p:cNvSpPr>
            <a:spLocks noGrp="1" noChangeArrowheads="1"/>
          </p:cNvSpPr>
          <p:nvPr>
            <p:ph type="sldNum" idx="11"/>
          </p:nvPr>
        </p:nvSpPr>
        <p:spPr>
          <a:ln/>
        </p:spPr>
        <p:txBody>
          <a:bodyPr/>
          <a:lstStyle>
            <a:lvl1pPr>
              <a:defRPr/>
            </a:lvl1pPr>
          </a:lstStyle>
          <a:p>
            <a:fld id="{D83BD91C-C46A-4B84-B1A6-D9C9D48A45E8}" type="slidenum">
              <a:rPr lang="en-US" altLang="en-US"/>
              <a:pPr/>
              <a:t>‹#›</a:t>
            </a:fld>
            <a:endParaRPr lang="en-US" altLang="en-US"/>
          </a:p>
        </p:txBody>
      </p:sp>
    </p:spTree>
    <p:extLst>
      <p:ext uri="{BB962C8B-B14F-4D97-AF65-F5344CB8AC3E}">
        <p14:creationId xmlns:p14="http://schemas.microsoft.com/office/powerpoint/2010/main" val="2784539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3">
            <a:extLst>
              <a:ext uri="{FF2B5EF4-FFF2-40B4-BE49-F238E27FC236}">
                <a16:creationId xmlns:a16="http://schemas.microsoft.com/office/drawing/2014/main" id="{3B9154D3-E91E-4F45-A01D-1A3A7CEBB19F}"/>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9B06A14B-A4C9-4AAF-ACE2-310D58402532}"/>
              </a:ext>
            </a:extLst>
          </p:cNvPr>
          <p:cNvSpPr>
            <a:spLocks noGrp="1" noChangeArrowheads="1"/>
          </p:cNvSpPr>
          <p:nvPr>
            <p:ph type="sldNum" idx="11"/>
          </p:nvPr>
        </p:nvSpPr>
        <p:spPr>
          <a:ln/>
        </p:spPr>
        <p:txBody>
          <a:bodyPr/>
          <a:lstStyle>
            <a:lvl1pPr>
              <a:defRPr/>
            </a:lvl1pPr>
          </a:lstStyle>
          <a:p>
            <a:fld id="{03164ADD-014E-4B62-A36A-943DC9951B61}" type="slidenum">
              <a:rPr lang="en-US" altLang="en-US"/>
              <a:pPr/>
              <a:t>‹#›</a:t>
            </a:fld>
            <a:endParaRPr lang="en-US" altLang="en-US"/>
          </a:p>
        </p:txBody>
      </p:sp>
    </p:spTree>
    <p:extLst>
      <p:ext uri="{BB962C8B-B14F-4D97-AF65-F5344CB8AC3E}">
        <p14:creationId xmlns:p14="http://schemas.microsoft.com/office/powerpoint/2010/main" val="40356313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530190C-C72E-424C-B988-6AF5AEA315BC}"/>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64F69068-C821-4318-84A6-E22BD4FCB033}"/>
              </a:ext>
            </a:extLst>
          </p:cNvPr>
          <p:cNvSpPr>
            <a:spLocks noGrp="1" noChangeArrowheads="1"/>
          </p:cNvSpPr>
          <p:nvPr>
            <p:ph type="sldNum" idx="11"/>
          </p:nvPr>
        </p:nvSpPr>
        <p:spPr>
          <a:ln/>
        </p:spPr>
        <p:txBody>
          <a:bodyPr/>
          <a:lstStyle>
            <a:lvl1pPr>
              <a:defRPr/>
            </a:lvl1pPr>
          </a:lstStyle>
          <a:p>
            <a:fld id="{DAA80D95-6849-4653-914B-D401DB89416F}" type="slidenum">
              <a:rPr lang="en-US" altLang="en-US"/>
              <a:pPr/>
              <a:t>‹#›</a:t>
            </a:fld>
            <a:endParaRPr lang="en-US" altLang="en-US"/>
          </a:p>
        </p:txBody>
      </p:sp>
    </p:spTree>
    <p:extLst>
      <p:ext uri="{BB962C8B-B14F-4D97-AF65-F5344CB8AC3E}">
        <p14:creationId xmlns:p14="http://schemas.microsoft.com/office/powerpoint/2010/main" val="8715480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8588"/>
            <a:ext cx="2055813" cy="5995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8588"/>
            <a:ext cx="6019800" cy="59959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15CBA039-F7CD-4BE8-9587-6CB16FD0D51A}"/>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265553C1-3B44-4808-B1F6-65373C331A08}"/>
              </a:ext>
            </a:extLst>
          </p:cNvPr>
          <p:cNvSpPr>
            <a:spLocks noGrp="1" noChangeArrowheads="1"/>
          </p:cNvSpPr>
          <p:nvPr>
            <p:ph type="sldNum" idx="11"/>
          </p:nvPr>
        </p:nvSpPr>
        <p:spPr>
          <a:ln/>
        </p:spPr>
        <p:txBody>
          <a:bodyPr/>
          <a:lstStyle>
            <a:lvl1pPr>
              <a:defRPr/>
            </a:lvl1pPr>
          </a:lstStyle>
          <a:p>
            <a:fld id="{691D1AAB-420E-4F7E-A7CA-F4D0E25139A7}" type="slidenum">
              <a:rPr lang="en-US" altLang="en-US"/>
              <a:pPr/>
              <a:t>‹#›</a:t>
            </a:fld>
            <a:endParaRPr lang="en-US" altLang="en-US"/>
          </a:p>
        </p:txBody>
      </p:sp>
    </p:spTree>
    <p:extLst>
      <p:ext uri="{BB962C8B-B14F-4D97-AF65-F5344CB8AC3E}">
        <p14:creationId xmlns:p14="http://schemas.microsoft.com/office/powerpoint/2010/main" val="12489698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a:extLst>
              <a:ext uri="{FF2B5EF4-FFF2-40B4-BE49-F238E27FC236}">
                <a16:creationId xmlns:a16="http://schemas.microsoft.com/office/drawing/2014/main" id="{BF425D2E-C792-40C2-A62D-D46136B42DF2}"/>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AE5D62D5-D57F-4E25-A302-A66B45126E36}"/>
              </a:ext>
            </a:extLst>
          </p:cNvPr>
          <p:cNvSpPr>
            <a:spLocks noGrp="1" noChangeArrowheads="1"/>
          </p:cNvSpPr>
          <p:nvPr>
            <p:ph type="sldNum" idx="11"/>
          </p:nvPr>
        </p:nvSpPr>
        <p:spPr>
          <a:ln/>
        </p:spPr>
        <p:txBody>
          <a:bodyPr/>
          <a:lstStyle>
            <a:lvl1pPr>
              <a:defRPr/>
            </a:lvl1pPr>
          </a:lstStyle>
          <a:p>
            <a:fld id="{76AF2A69-35BD-49A4-9039-155DBC7E59EE}" type="slidenum">
              <a:rPr lang="en-US" altLang="en-US"/>
              <a:pPr/>
              <a:t>‹#›</a:t>
            </a:fld>
            <a:endParaRPr lang="en-US" altLang="en-US"/>
          </a:p>
        </p:txBody>
      </p:sp>
    </p:spTree>
    <p:extLst>
      <p:ext uri="{BB962C8B-B14F-4D97-AF65-F5344CB8AC3E}">
        <p14:creationId xmlns:p14="http://schemas.microsoft.com/office/powerpoint/2010/main" val="39871479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82D9186-C517-4737-82C6-6197836A9B26}"/>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4CEE9DBF-0C66-49FA-97FE-09AD67384F78}"/>
              </a:ext>
            </a:extLst>
          </p:cNvPr>
          <p:cNvSpPr>
            <a:spLocks noGrp="1" noChangeArrowheads="1"/>
          </p:cNvSpPr>
          <p:nvPr>
            <p:ph type="sldNum" idx="11"/>
          </p:nvPr>
        </p:nvSpPr>
        <p:spPr>
          <a:ln/>
        </p:spPr>
        <p:txBody>
          <a:bodyPr/>
          <a:lstStyle>
            <a:lvl1pPr>
              <a:defRPr/>
            </a:lvl1pPr>
          </a:lstStyle>
          <a:p>
            <a:fld id="{3C6B04E7-6D42-476B-8618-FCE92DF45F47}" type="slidenum">
              <a:rPr lang="en-US" altLang="en-US"/>
              <a:pPr/>
              <a:t>‹#›</a:t>
            </a:fld>
            <a:endParaRPr lang="en-US" altLang="en-US"/>
          </a:p>
        </p:txBody>
      </p:sp>
    </p:spTree>
    <p:extLst>
      <p:ext uri="{BB962C8B-B14F-4D97-AF65-F5344CB8AC3E}">
        <p14:creationId xmlns:p14="http://schemas.microsoft.com/office/powerpoint/2010/main" val="28613206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3">
            <a:extLst>
              <a:ext uri="{FF2B5EF4-FFF2-40B4-BE49-F238E27FC236}">
                <a16:creationId xmlns:a16="http://schemas.microsoft.com/office/drawing/2014/main" id="{9FE40305-DD77-4B8F-B88C-4F80EE416437}"/>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3CD37D78-9C29-4274-A922-EA70B92E74DB}"/>
              </a:ext>
            </a:extLst>
          </p:cNvPr>
          <p:cNvSpPr>
            <a:spLocks noGrp="1" noChangeArrowheads="1"/>
          </p:cNvSpPr>
          <p:nvPr>
            <p:ph type="sldNum" idx="11"/>
          </p:nvPr>
        </p:nvSpPr>
        <p:spPr>
          <a:ln/>
        </p:spPr>
        <p:txBody>
          <a:bodyPr/>
          <a:lstStyle>
            <a:lvl1pPr>
              <a:defRPr/>
            </a:lvl1pPr>
          </a:lstStyle>
          <a:p>
            <a:fld id="{469C9A09-AC25-4D1B-885D-2A25688374C5}" type="slidenum">
              <a:rPr lang="en-US" altLang="en-US"/>
              <a:pPr/>
              <a:t>‹#›</a:t>
            </a:fld>
            <a:endParaRPr lang="en-US" altLang="en-US"/>
          </a:p>
        </p:txBody>
      </p:sp>
    </p:spTree>
    <p:extLst>
      <p:ext uri="{BB962C8B-B14F-4D97-AF65-F5344CB8AC3E}">
        <p14:creationId xmlns:p14="http://schemas.microsoft.com/office/powerpoint/2010/main" val="20919061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66800"/>
            <a:ext cx="4037013" cy="518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066800"/>
            <a:ext cx="4038600" cy="518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E6ECA173-84B2-4F59-AED1-136936FD89B4}"/>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72ED2BAE-129C-4771-8A41-27A5FE604B9A}"/>
              </a:ext>
            </a:extLst>
          </p:cNvPr>
          <p:cNvSpPr>
            <a:spLocks noGrp="1" noChangeArrowheads="1"/>
          </p:cNvSpPr>
          <p:nvPr>
            <p:ph type="sldNum" idx="11"/>
          </p:nvPr>
        </p:nvSpPr>
        <p:spPr>
          <a:ln/>
        </p:spPr>
        <p:txBody>
          <a:bodyPr/>
          <a:lstStyle>
            <a:lvl1pPr>
              <a:defRPr/>
            </a:lvl1pPr>
          </a:lstStyle>
          <a:p>
            <a:fld id="{C274132C-EFA1-47EC-96F7-D5435B97A103}" type="slidenum">
              <a:rPr lang="en-US" altLang="en-US"/>
              <a:pPr/>
              <a:t>‹#›</a:t>
            </a:fld>
            <a:endParaRPr lang="en-US" altLang="en-US"/>
          </a:p>
        </p:txBody>
      </p:sp>
    </p:spTree>
    <p:extLst>
      <p:ext uri="{BB962C8B-B14F-4D97-AF65-F5344CB8AC3E}">
        <p14:creationId xmlns:p14="http://schemas.microsoft.com/office/powerpoint/2010/main" val="22067793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6D3C98C4-8282-42DA-84B7-5121E0D2F0C8}"/>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80F25CE2-5C10-425F-9882-A488691810E0}"/>
              </a:ext>
            </a:extLst>
          </p:cNvPr>
          <p:cNvSpPr>
            <a:spLocks noGrp="1" noChangeArrowheads="1"/>
          </p:cNvSpPr>
          <p:nvPr>
            <p:ph type="sldNum" idx="11"/>
          </p:nvPr>
        </p:nvSpPr>
        <p:spPr>
          <a:ln/>
        </p:spPr>
        <p:txBody>
          <a:bodyPr/>
          <a:lstStyle>
            <a:lvl1pPr>
              <a:defRPr/>
            </a:lvl1pPr>
          </a:lstStyle>
          <a:p>
            <a:fld id="{13B6D591-491E-4FBA-85BE-1835CBEBA541}" type="slidenum">
              <a:rPr lang="en-US" altLang="en-US"/>
              <a:pPr/>
              <a:t>‹#›</a:t>
            </a:fld>
            <a:endParaRPr lang="en-US" altLang="en-US"/>
          </a:p>
        </p:txBody>
      </p:sp>
    </p:spTree>
    <p:extLst>
      <p:ext uri="{BB962C8B-B14F-4D97-AF65-F5344CB8AC3E}">
        <p14:creationId xmlns:p14="http://schemas.microsoft.com/office/powerpoint/2010/main" val="36664713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1B109033-995E-429E-AACB-9A4AC24BE4CF}"/>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E965D35F-4EEE-4C07-8A63-A7DC08B77404}"/>
              </a:ext>
            </a:extLst>
          </p:cNvPr>
          <p:cNvSpPr>
            <a:spLocks noGrp="1" noChangeArrowheads="1"/>
          </p:cNvSpPr>
          <p:nvPr>
            <p:ph type="sldNum" idx="11"/>
          </p:nvPr>
        </p:nvSpPr>
        <p:spPr>
          <a:ln/>
        </p:spPr>
        <p:txBody>
          <a:bodyPr/>
          <a:lstStyle>
            <a:lvl1pPr>
              <a:defRPr/>
            </a:lvl1pPr>
          </a:lstStyle>
          <a:p>
            <a:fld id="{ED172DB6-0ADE-407B-9B17-6A6697CE6E66}" type="slidenum">
              <a:rPr lang="en-US" altLang="en-US"/>
              <a:pPr/>
              <a:t>‹#›</a:t>
            </a:fld>
            <a:endParaRPr lang="en-US" altLang="en-US"/>
          </a:p>
        </p:txBody>
      </p:sp>
    </p:spTree>
    <p:extLst>
      <p:ext uri="{BB962C8B-B14F-4D97-AF65-F5344CB8AC3E}">
        <p14:creationId xmlns:p14="http://schemas.microsoft.com/office/powerpoint/2010/main" val="1030496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7013" cy="45243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600200"/>
            <a:ext cx="4038600" cy="45243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31C910BE-FAA4-4147-B97C-F5845D42861B}"/>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4E165C9C-D875-4880-A157-51493CB105DC}"/>
              </a:ext>
            </a:extLst>
          </p:cNvPr>
          <p:cNvSpPr>
            <a:spLocks noGrp="1" noChangeArrowheads="1"/>
          </p:cNvSpPr>
          <p:nvPr>
            <p:ph type="sldNum" idx="11"/>
          </p:nvPr>
        </p:nvSpPr>
        <p:spPr>
          <a:ln/>
        </p:spPr>
        <p:txBody>
          <a:bodyPr/>
          <a:lstStyle>
            <a:lvl1pPr>
              <a:defRPr/>
            </a:lvl1pPr>
          </a:lstStyle>
          <a:p>
            <a:fld id="{14E16CD7-2C35-48A0-B090-F23396707E71}" type="slidenum">
              <a:rPr lang="en-US" altLang="en-US"/>
              <a:pPr/>
              <a:t>‹#›</a:t>
            </a:fld>
            <a:endParaRPr lang="en-US" altLang="en-US"/>
          </a:p>
        </p:txBody>
      </p:sp>
    </p:spTree>
    <p:extLst>
      <p:ext uri="{BB962C8B-B14F-4D97-AF65-F5344CB8AC3E}">
        <p14:creationId xmlns:p14="http://schemas.microsoft.com/office/powerpoint/2010/main" val="35287137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3697BA9-882F-4161-B282-2515283E6843}"/>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32887569-D499-4C97-A09A-A9DD1BB53BF8}"/>
              </a:ext>
            </a:extLst>
          </p:cNvPr>
          <p:cNvSpPr>
            <a:spLocks noGrp="1" noChangeArrowheads="1"/>
          </p:cNvSpPr>
          <p:nvPr>
            <p:ph type="sldNum" idx="11"/>
          </p:nvPr>
        </p:nvSpPr>
        <p:spPr>
          <a:ln/>
        </p:spPr>
        <p:txBody>
          <a:bodyPr/>
          <a:lstStyle>
            <a:lvl1pPr>
              <a:defRPr/>
            </a:lvl1pPr>
          </a:lstStyle>
          <a:p>
            <a:fld id="{5CA9C324-4567-48C3-BA64-7F73912FC7A9}" type="slidenum">
              <a:rPr lang="en-US" altLang="en-US"/>
              <a:pPr/>
              <a:t>‹#›</a:t>
            </a:fld>
            <a:endParaRPr lang="en-US" altLang="en-US"/>
          </a:p>
        </p:txBody>
      </p:sp>
    </p:spTree>
    <p:extLst>
      <p:ext uri="{BB962C8B-B14F-4D97-AF65-F5344CB8AC3E}">
        <p14:creationId xmlns:p14="http://schemas.microsoft.com/office/powerpoint/2010/main" val="15903516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3">
            <a:extLst>
              <a:ext uri="{FF2B5EF4-FFF2-40B4-BE49-F238E27FC236}">
                <a16:creationId xmlns:a16="http://schemas.microsoft.com/office/drawing/2014/main" id="{C395801F-A67D-4CFE-9FA3-4734F1126191}"/>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68BB5D5F-6C0C-4C3A-B8DD-3085FA4FCCA2}"/>
              </a:ext>
            </a:extLst>
          </p:cNvPr>
          <p:cNvSpPr>
            <a:spLocks noGrp="1" noChangeArrowheads="1"/>
          </p:cNvSpPr>
          <p:nvPr>
            <p:ph type="sldNum" idx="11"/>
          </p:nvPr>
        </p:nvSpPr>
        <p:spPr>
          <a:ln/>
        </p:spPr>
        <p:txBody>
          <a:bodyPr/>
          <a:lstStyle>
            <a:lvl1pPr>
              <a:defRPr/>
            </a:lvl1pPr>
          </a:lstStyle>
          <a:p>
            <a:fld id="{9684455E-AA70-4F08-A890-746F44541F1B}" type="slidenum">
              <a:rPr lang="en-US" altLang="en-US"/>
              <a:pPr/>
              <a:t>‹#›</a:t>
            </a:fld>
            <a:endParaRPr lang="en-US" altLang="en-US"/>
          </a:p>
        </p:txBody>
      </p:sp>
    </p:spTree>
    <p:extLst>
      <p:ext uri="{BB962C8B-B14F-4D97-AF65-F5344CB8AC3E}">
        <p14:creationId xmlns:p14="http://schemas.microsoft.com/office/powerpoint/2010/main" val="40792546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3">
            <a:extLst>
              <a:ext uri="{FF2B5EF4-FFF2-40B4-BE49-F238E27FC236}">
                <a16:creationId xmlns:a16="http://schemas.microsoft.com/office/drawing/2014/main" id="{0830B1DC-B20D-4F75-8815-B205C2178CB0}"/>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D66FE4DB-BA6E-4CD3-B082-38505375F7B1}"/>
              </a:ext>
            </a:extLst>
          </p:cNvPr>
          <p:cNvSpPr>
            <a:spLocks noGrp="1" noChangeArrowheads="1"/>
          </p:cNvSpPr>
          <p:nvPr>
            <p:ph type="sldNum" idx="11"/>
          </p:nvPr>
        </p:nvSpPr>
        <p:spPr>
          <a:ln/>
        </p:spPr>
        <p:txBody>
          <a:bodyPr/>
          <a:lstStyle>
            <a:lvl1pPr>
              <a:defRPr/>
            </a:lvl1pPr>
          </a:lstStyle>
          <a:p>
            <a:fld id="{BD7B7738-CE06-4A07-81DC-243CD117B44A}" type="slidenum">
              <a:rPr lang="en-US" altLang="en-US"/>
              <a:pPr/>
              <a:t>‹#›</a:t>
            </a:fld>
            <a:endParaRPr lang="en-US" altLang="en-US"/>
          </a:p>
        </p:txBody>
      </p:sp>
    </p:spTree>
    <p:extLst>
      <p:ext uri="{BB962C8B-B14F-4D97-AF65-F5344CB8AC3E}">
        <p14:creationId xmlns:p14="http://schemas.microsoft.com/office/powerpoint/2010/main" val="17304445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17F79E52-2A6D-4A29-8F52-D8E926F33761}"/>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90957673-A300-4F8B-9860-8102DD9DEC04}"/>
              </a:ext>
            </a:extLst>
          </p:cNvPr>
          <p:cNvSpPr>
            <a:spLocks noGrp="1" noChangeArrowheads="1"/>
          </p:cNvSpPr>
          <p:nvPr>
            <p:ph type="sldNum" idx="11"/>
          </p:nvPr>
        </p:nvSpPr>
        <p:spPr>
          <a:ln/>
        </p:spPr>
        <p:txBody>
          <a:bodyPr/>
          <a:lstStyle>
            <a:lvl1pPr>
              <a:defRPr/>
            </a:lvl1pPr>
          </a:lstStyle>
          <a:p>
            <a:fld id="{15EC7E3B-A048-49BB-B4D9-2C1BA500815C}" type="slidenum">
              <a:rPr lang="en-US" altLang="en-US"/>
              <a:pPr/>
              <a:t>‹#›</a:t>
            </a:fld>
            <a:endParaRPr lang="en-US" altLang="en-US"/>
          </a:p>
        </p:txBody>
      </p:sp>
    </p:spTree>
    <p:extLst>
      <p:ext uri="{BB962C8B-B14F-4D97-AF65-F5344CB8AC3E}">
        <p14:creationId xmlns:p14="http://schemas.microsoft.com/office/powerpoint/2010/main" val="26861682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5813" cy="62468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0"/>
            <a:ext cx="6019800" cy="62468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A0AB3E3C-B9AA-4964-9493-5F4F12E808E0}"/>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4B25BF3A-9596-4DAD-B442-2482F2E6A6A3}"/>
              </a:ext>
            </a:extLst>
          </p:cNvPr>
          <p:cNvSpPr>
            <a:spLocks noGrp="1" noChangeArrowheads="1"/>
          </p:cNvSpPr>
          <p:nvPr>
            <p:ph type="sldNum" idx="11"/>
          </p:nvPr>
        </p:nvSpPr>
        <p:spPr>
          <a:ln/>
        </p:spPr>
        <p:txBody>
          <a:bodyPr/>
          <a:lstStyle>
            <a:lvl1pPr>
              <a:defRPr/>
            </a:lvl1pPr>
          </a:lstStyle>
          <a:p>
            <a:fld id="{D8A19BE7-10F6-4D8C-9376-FB8D35B35A77}" type="slidenum">
              <a:rPr lang="en-US" altLang="en-US"/>
              <a:pPr/>
              <a:t>‹#›</a:t>
            </a:fld>
            <a:endParaRPr lang="en-US" altLang="en-US"/>
          </a:p>
        </p:txBody>
      </p:sp>
    </p:spTree>
    <p:extLst>
      <p:ext uri="{BB962C8B-B14F-4D97-AF65-F5344CB8AC3E}">
        <p14:creationId xmlns:p14="http://schemas.microsoft.com/office/powerpoint/2010/main" val="30735437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a:extLst>
              <a:ext uri="{FF2B5EF4-FFF2-40B4-BE49-F238E27FC236}">
                <a16:creationId xmlns:a16="http://schemas.microsoft.com/office/drawing/2014/main" id="{CC2F2693-F7C0-4694-8E68-2A71FBACD67D}"/>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A7CCD8BE-F875-45C7-BCF6-1D88CE450E88}"/>
              </a:ext>
            </a:extLst>
          </p:cNvPr>
          <p:cNvSpPr>
            <a:spLocks noGrp="1" noChangeArrowheads="1"/>
          </p:cNvSpPr>
          <p:nvPr>
            <p:ph type="sldNum" idx="11"/>
          </p:nvPr>
        </p:nvSpPr>
        <p:spPr>
          <a:ln/>
        </p:spPr>
        <p:txBody>
          <a:bodyPr/>
          <a:lstStyle>
            <a:lvl1pPr>
              <a:defRPr/>
            </a:lvl1pPr>
          </a:lstStyle>
          <a:p>
            <a:fld id="{BC5BB83D-59B8-4981-A724-07FB9C63E0A1}" type="slidenum">
              <a:rPr lang="en-US" altLang="en-US"/>
              <a:pPr/>
              <a:t>‹#›</a:t>
            </a:fld>
            <a:endParaRPr lang="en-US" altLang="en-US"/>
          </a:p>
        </p:txBody>
      </p:sp>
    </p:spTree>
    <p:extLst>
      <p:ext uri="{BB962C8B-B14F-4D97-AF65-F5344CB8AC3E}">
        <p14:creationId xmlns:p14="http://schemas.microsoft.com/office/powerpoint/2010/main" val="11390853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7495B7D-8D71-4CF9-A6C8-8B7152346264}"/>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CD2EF96A-A438-45E4-B622-2A482124D26D}"/>
              </a:ext>
            </a:extLst>
          </p:cNvPr>
          <p:cNvSpPr>
            <a:spLocks noGrp="1" noChangeArrowheads="1"/>
          </p:cNvSpPr>
          <p:nvPr>
            <p:ph type="sldNum" idx="11"/>
          </p:nvPr>
        </p:nvSpPr>
        <p:spPr>
          <a:ln/>
        </p:spPr>
        <p:txBody>
          <a:bodyPr/>
          <a:lstStyle>
            <a:lvl1pPr>
              <a:defRPr/>
            </a:lvl1pPr>
          </a:lstStyle>
          <a:p>
            <a:fld id="{4E325DB6-523C-4A06-A6D7-663A4E05F926}" type="slidenum">
              <a:rPr lang="en-US" altLang="en-US"/>
              <a:pPr/>
              <a:t>‹#›</a:t>
            </a:fld>
            <a:endParaRPr lang="en-US" altLang="en-US"/>
          </a:p>
        </p:txBody>
      </p:sp>
    </p:spTree>
    <p:extLst>
      <p:ext uri="{BB962C8B-B14F-4D97-AF65-F5344CB8AC3E}">
        <p14:creationId xmlns:p14="http://schemas.microsoft.com/office/powerpoint/2010/main" val="28449589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3">
            <a:extLst>
              <a:ext uri="{FF2B5EF4-FFF2-40B4-BE49-F238E27FC236}">
                <a16:creationId xmlns:a16="http://schemas.microsoft.com/office/drawing/2014/main" id="{A3A0CF5F-E7FA-45ED-9D49-8F2C9C814F8D}"/>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C6BBEEC5-2335-405E-94BC-D241CBE73C0B}"/>
              </a:ext>
            </a:extLst>
          </p:cNvPr>
          <p:cNvSpPr>
            <a:spLocks noGrp="1" noChangeArrowheads="1"/>
          </p:cNvSpPr>
          <p:nvPr>
            <p:ph type="sldNum" idx="11"/>
          </p:nvPr>
        </p:nvSpPr>
        <p:spPr>
          <a:ln/>
        </p:spPr>
        <p:txBody>
          <a:bodyPr/>
          <a:lstStyle>
            <a:lvl1pPr>
              <a:defRPr/>
            </a:lvl1pPr>
          </a:lstStyle>
          <a:p>
            <a:fld id="{8DA5E5F7-52F9-4CB2-B952-F8335E827684}" type="slidenum">
              <a:rPr lang="en-US" altLang="en-US"/>
              <a:pPr/>
              <a:t>‹#›</a:t>
            </a:fld>
            <a:endParaRPr lang="en-US" altLang="en-US"/>
          </a:p>
        </p:txBody>
      </p:sp>
    </p:spTree>
    <p:extLst>
      <p:ext uri="{BB962C8B-B14F-4D97-AF65-F5344CB8AC3E}">
        <p14:creationId xmlns:p14="http://schemas.microsoft.com/office/powerpoint/2010/main" val="16308536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7013" cy="45243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600200"/>
            <a:ext cx="4038600" cy="45243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3E6F41AA-EF60-43B8-990C-146A276B68D4}"/>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3E950027-A19D-4753-94F1-A7B783C8BA43}"/>
              </a:ext>
            </a:extLst>
          </p:cNvPr>
          <p:cNvSpPr>
            <a:spLocks noGrp="1" noChangeArrowheads="1"/>
          </p:cNvSpPr>
          <p:nvPr>
            <p:ph type="sldNum" idx="11"/>
          </p:nvPr>
        </p:nvSpPr>
        <p:spPr>
          <a:ln/>
        </p:spPr>
        <p:txBody>
          <a:bodyPr/>
          <a:lstStyle>
            <a:lvl1pPr>
              <a:defRPr/>
            </a:lvl1pPr>
          </a:lstStyle>
          <a:p>
            <a:fld id="{8CE98424-47B1-434F-B848-69CC7B0DB697}" type="slidenum">
              <a:rPr lang="en-US" altLang="en-US"/>
              <a:pPr/>
              <a:t>‹#›</a:t>
            </a:fld>
            <a:endParaRPr lang="en-US" altLang="en-US"/>
          </a:p>
        </p:txBody>
      </p:sp>
    </p:spTree>
    <p:extLst>
      <p:ext uri="{BB962C8B-B14F-4D97-AF65-F5344CB8AC3E}">
        <p14:creationId xmlns:p14="http://schemas.microsoft.com/office/powerpoint/2010/main" val="38317733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ADB7DB75-7537-4D2C-BD04-B3E44AA6C241}"/>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164700E1-F74E-4EA2-B460-05031F3F4844}"/>
              </a:ext>
            </a:extLst>
          </p:cNvPr>
          <p:cNvSpPr>
            <a:spLocks noGrp="1" noChangeArrowheads="1"/>
          </p:cNvSpPr>
          <p:nvPr>
            <p:ph type="sldNum" idx="11"/>
          </p:nvPr>
        </p:nvSpPr>
        <p:spPr>
          <a:ln/>
        </p:spPr>
        <p:txBody>
          <a:bodyPr/>
          <a:lstStyle>
            <a:lvl1pPr>
              <a:defRPr/>
            </a:lvl1pPr>
          </a:lstStyle>
          <a:p>
            <a:fld id="{B07B07C3-2864-479A-8C25-DB5F6337BC8C}" type="slidenum">
              <a:rPr lang="en-US" altLang="en-US"/>
              <a:pPr/>
              <a:t>‹#›</a:t>
            </a:fld>
            <a:endParaRPr lang="en-US" altLang="en-US"/>
          </a:p>
        </p:txBody>
      </p:sp>
    </p:spTree>
    <p:extLst>
      <p:ext uri="{BB962C8B-B14F-4D97-AF65-F5344CB8AC3E}">
        <p14:creationId xmlns:p14="http://schemas.microsoft.com/office/powerpoint/2010/main" val="4087606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FFC8A7B3-E794-408C-8008-6426958701A0}"/>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770726B4-2DB0-413C-A399-14EB2CE9E25B}"/>
              </a:ext>
            </a:extLst>
          </p:cNvPr>
          <p:cNvSpPr>
            <a:spLocks noGrp="1" noChangeArrowheads="1"/>
          </p:cNvSpPr>
          <p:nvPr>
            <p:ph type="sldNum" idx="11"/>
          </p:nvPr>
        </p:nvSpPr>
        <p:spPr>
          <a:ln/>
        </p:spPr>
        <p:txBody>
          <a:bodyPr/>
          <a:lstStyle>
            <a:lvl1pPr>
              <a:defRPr/>
            </a:lvl1pPr>
          </a:lstStyle>
          <a:p>
            <a:fld id="{1F9BB115-4FE0-41FD-A3B3-341464767878}" type="slidenum">
              <a:rPr lang="en-US" altLang="en-US"/>
              <a:pPr/>
              <a:t>‹#›</a:t>
            </a:fld>
            <a:endParaRPr lang="en-US" altLang="en-US"/>
          </a:p>
        </p:txBody>
      </p:sp>
    </p:spTree>
    <p:extLst>
      <p:ext uri="{BB962C8B-B14F-4D97-AF65-F5344CB8AC3E}">
        <p14:creationId xmlns:p14="http://schemas.microsoft.com/office/powerpoint/2010/main" val="26356172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2E3A8814-BCFA-49E5-AA47-D70687EAAC1D}"/>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05BB02C9-94A4-49BB-90C3-902E38F5856B}"/>
              </a:ext>
            </a:extLst>
          </p:cNvPr>
          <p:cNvSpPr>
            <a:spLocks noGrp="1" noChangeArrowheads="1"/>
          </p:cNvSpPr>
          <p:nvPr>
            <p:ph type="sldNum" idx="11"/>
          </p:nvPr>
        </p:nvSpPr>
        <p:spPr>
          <a:ln/>
        </p:spPr>
        <p:txBody>
          <a:bodyPr/>
          <a:lstStyle>
            <a:lvl1pPr>
              <a:defRPr/>
            </a:lvl1pPr>
          </a:lstStyle>
          <a:p>
            <a:fld id="{EB6199D3-60F5-4B87-879B-8DE269E3DBDA}" type="slidenum">
              <a:rPr lang="en-US" altLang="en-US"/>
              <a:pPr/>
              <a:t>‹#›</a:t>
            </a:fld>
            <a:endParaRPr lang="en-US" altLang="en-US"/>
          </a:p>
        </p:txBody>
      </p:sp>
    </p:spTree>
    <p:extLst>
      <p:ext uri="{BB962C8B-B14F-4D97-AF65-F5344CB8AC3E}">
        <p14:creationId xmlns:p14="http://schemas.microsoft.com/office/powerpoint/2010/main" val="23763663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8C2271B-1D2D-47E0-882E-57180D836E7B}"/>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D4EBC9B6-E1C0-468F-8D3C-ACADBA2A9B3C}"/>
              </a:ext>
            </a:extLst>
          </p:cNvPr>
          <p:cNvSpPr>
            <a:spLocks noGrp="1" noChangeArrowheads="1"/>
          </p:cNvSpPr>
          <p:nvPr>
            <p:ph type="sldNum" idx="11"/>
          </p:nvPr>
        </p:nvSpPr>
        <p:spPr>
          <a:ln/>
        </p:spPr>
        <p:txBody>
          <a:bodyPr/>
          <a:lstStyle>
            <a:lvl1pPr>
              <a:defRPr/>
            </a:lvl1pPr>
          </a:lstStyle>
          <a:p>
            <a:fld id="{402967EF-3903-4ED3-9AE8-76BFA553F34C}" type="slidenum">
              <a:rPr lang="en-US" altLang="en-US"/>
              <a:pPr/>
              <a:t>‹#›</a:t>
            </a:fld>
            <a:endParaRPr lang="en-US" altLang="en-US"/>
          </a:p>
        </p:txBody>
      </p:sp>
    </p:spTree>
    <p:extLst>
      <p:ext uri="{BB962C8B-B14F-4D97-AF65-F5344CB8AC3E}">
        <p14:creationId xmlns:p14="http://schemas.microsoft.com/office/powerpoint/2010/main" val="11787334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3">
            <a:extLst>
              <a:ext uri="{FF2B5EF4-FFF2-40B4-BE49-F238E27FC236}">
                <a16:creationId xmlns:a16="http://schemas.microsoft.com/office/drawing/2014/main" id="{583CF231-AA67-43A6-A131-76C5A87103FA}"/>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470396AB-ADD6-4D0E-BD05-7F3CE842D814}"/>
              </a:ext>
            </a:extLst>
          </p:cNvPr>
          <p:cNvSpPr>
            <a:spLocks noGrp="1" noChangeArrowheads="1"/>
          </p:cNvSpPr>
          <p:nvPr>
            <p:ph type="sldNum" idx="11"/>
          </p:nvPr>
        </p:nvSpPr>
        <p:spPr>
          <a:ln/>
        </p:spPr>
        <p:txBody>
          <a:bodyPr/>
          <a:lstStyle>
            <a:lvl1pPr>
              <a:defRPr/>
            </a:lvl1pPr>
          </a:lstStyle>
          <a:p>
            <a:fld id="{65AF8313-6D92-4DE3-99FF-9CFFC9972A50}" type="slidenum">
              <a:rPr lang="en-US" altLang="en-US"/>
              <a:pPr/>
              <a:t>‹#›</a:t>
            </a:fld>
            <a:endParaRPr lang="en-US" altLang="en-US"/>
          </a:p>
        </p:txBody>
      </p:sp>
    </p:spTree>
    <p:extLst>
      <p:ext uri="{BB962C8B-B14F-4D97-AF65-F5344CB8AC3E}">
        <p14:creationId xmlns:p14="http://schemas.microsoft.com/office/powerpoint/2010/main" val="30692964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3">
            <a:extLst>
              <a:ext uri="{FF2B5EF4-FFF2-40B4-BE49-F238E27FC236}">
                <a16:creationId xmlns:a16="http://schemas.microsoft.com/office/drawing/2014/main" id="{F2E24DA9-5433-4876-A1D6-D8D937E89D8F}"/>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5429F43C-F2E8-4FB5-8409-257175638134}"/>
              </a:ext>
            </a:extLst>
          </p:cNvPr>
          <p:cNvSpPr>
            <a:spLocks noGrp="1" noChangeArrowheads="1"/>
          </p:cNvSpPr>
          <p:nvPr>
            <p:ph type="sldNum" idx="11"/>
          </p:nvPr>
        </p:nvSpPr>
        <p:spPr>
          <a:ln/>
        </p:spPr>
        <p:txBody>
          <a:bodyPr/>
          <a:lstStyle>
            <a:lvl1pPr>
              <a:defRPr/>
            </a:lvl1pPr>
          </a:lstStyle>
          <a:p>
            <a:fld id="{B6FFD02B-1E99-4D6D-AB5A-61EFBA5A9444}" type="slidenum">
              <a:rPr lang="en-US" altLang="en-US"/>
              <a:pPr/>
              <a:t>‹#›</a:t>
            </a:fld>
            <a:endParaRPr lang="en-US" altLang="en-US"/>
          </a:p>
        </p:txBody>
      </p:sp>
    </p:spTree>
    <p:extLst>
      <p:ext uri="{BB962C8B-B14F-4D97-AF65-F5344CB8AC3E}">
        <p14:creationId xmlns:p14="http://schemas.microsoft.com/office/powerpoint/2010/main" val="31887898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BFCF0AD-F676-45C8-84D4-60EFFEF38F78}"/>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60727452-CAA8-415E-A1F0-3180BC53F20E}"/>
              </a:ext>
            </a:extLst>
          </p:cNvPr>
          <p:cNvSpPr>
            <a:spLocks noGrp="1" noChangeArrowheads="1"/>
          </p:cNvSpPr>
          <p:nvPr>
            <p:ph type="sldNum" idx="11"/>
          </p:nvPr>
        </p:nvSpPr>
        <p:spPr>
          <a:ln/>
        </p:spPr>
        <p:txBody>
          <a:bodyPr/>
          <a:lstStyle>
            <a:lvl1pPr>
              <a:defRPr/>
            </a:lvl1pPr>
          </a:lstStyle>
          <a:p>
            <a:fld id="{1D297122-2795-459F-8033-C03A26A0ECF4}" type="slidenum">
              <a:rPr lang="en-US" altLang="en-US"/>
              <a:pPr/>
              <a:t>‹#›</a:t>
            </a:fld>
            <a:endParaRPr lang="en-US" altLang="en-US"/>
          </a:p>
        </p:txBody>
      </p:sp>
    </p:spTree>
    <p:extLst>
      <p:ext uri="{BB962C8B-B14F-4D97-AF65-F5344CB8AC3E}">
        <p14:creationId xmlns:p14="http://schemas.microsoft.com/office/powerpoint/2010/main" val="24293758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8588"/>
            <a:ext cx="2055813" cy="5995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8588"/>
            <a:ext cx="6019800" cy="59959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D9E837D-9589-459B-9985-41AF20A17908}"/>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FB445E9C-EA83-4D1F-BF74-79B548832B25}"/>
              </a:ext>
            </a:extLst>
          </p:cNvPr>
          <p:cNvSpPr>
            <a:spLocks noGrp="1" noChangeArrowheads="1"/>
          </p:cNvSpPr>
          <p:nvPr>
            <p:ph type="sldNum" idx="11"/>
          </p:nvPr>
        </p:nvSpPr>
        <p:spPr>
          <a:ln/>
        </p:spPr>
        <p:txBody>
          <a:bodyPr/>
          <a:lstStyle>
            <a:lvl1pPr>
              <a:defRPr/>
            </a:lvl1pPr>
          </a:lstStyle>
          <a:p>
            <a:fld id="{2E87C6AE-87F7-4F71-9C18-FB2E727CC651}" type="slidenum">
              <a:rPr lang="en-US" altLang="en-US"/>
              <a:pPr/>
              <a:t>‹#›</a:t>
            </a:fld>
            <a:endParaRPr lang="en-US" altLang="en-US"/>
          </a:p>
        </p:txBody>
      </p:sp>
    </p:spTree>
    <p:extLst>
      <p:ext uri="{BB962C8B-B14F-4D97-AF65-F5344CB8AC3E}">
        <p14:creationId xmlns:p14="http://schemas.microsoft.com/office/powerpoint/2010/main" val="694907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6">
            <a:extLst>
              <a:ext uri="{FF2B5EF4-FFF2-40B4-BE49-F238E27FC236}">
                <a16:creationId xmlns:a16="http://schemas.microsoft.com/office/drawing/2014/main" id="{0249AB2E-0089-45BE-B906-ED59C6BC9088}"/>
              </a:ext>
            </a:extLst>
          </p:cNvPr>
          <p:cNvSpPr>
            <a:spLocks noGrp="1" noChangeArrowheads="1"/>
          </p:cNvSpPr>
          <p:nvPr>
            <p:ph type="sldNum" idx="10"/>
          </p:nvPr>
        </p:nvSpPr>
        <p:spPr>
          <a:ln/>
        </p:spPr>
        <p:txBody>
          <a:bodyPr/>
          <a:lstStyle>
            <a:lvl1pPr>
              <a:defRPr/>
            </a:lvl1pPr>
          </a:lstStyle>
          <a:p>
            <a:fld id="{529F6D2F-402C-4EE8-800F-EA078E086BE9}" type="slidenum">
              <a:rPr lang="en-US" altLang="en-US"/>
              <a:pPr/>
              <a:t>‹#›</a:t>
            </a:fld>
            <a:endParaRPr lang="en-US" altLang="en-US"/>
          </a:p>
        </p:txBody>
      </p:sp>
    </p:spTree>
    <p:extLst>
      <p:ext uri="{BB962C8B-B14F-4D97-AF65-F5344CB8AC3E}">
        <p14:creationId xmlns:p14="http://schemas.microsoft.com/office/powerpoint/2010/main" val="38231426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8E667790-FC1B-4E3E-9B53-9310E540E539}"/>
              </a:ext>
            </a:extLst>
          </p:cNvPr>
          <p:cNvSpPr>
            <a:spLocks noGrp="1" noChangeArrowheads="1"/>
          </p:cNvSpPr>
          <p:nvPr>
            <p:ph type="sldNum" idx="10"/>
          </p:nvPr>
        </p:nvSpPr>
        <p:spPr>
          <a:ln/>
        </p:spPr>
        <p:txBody>
          <a:bodyPr/>
          <a:lstStyle>
            <a:lvl1pPr>
              <a:defRPr/>
            </a:lvl1pPr>
          </a:lstStyle>
          <a:p>
            <a:fld id="{21BCEEC7-C3B9-413F-B5D6-6845963545BF}" type="slidenum">
              <a:rPr lang="en-US" altLang="en-US"/>
              <a:pPr/>
              <a:t>‹#›</a:t>
            </a:fld>
            <a:endParaRPr lang="en-US" altLang="en-US"/>
          </a:p>
        </p:txBody>
      </p:sp>
    </p:spTree>
    <p:extLst>
      <p:ext uri="{BB962C8B-B14F-4D97-AF65-F5344CB8AC3E}">
        <p14:creationId xmlns:p14="http://schemas.microsoft.com/office/powerpoint/2010/main" val="5544857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6">
            <a:extLst>
              <a:ext uri="{FF2B5EF4-FFF2-40B4-BE49-F238E27FC236}">
                <a16:creationId xmlns:a16="http://schemas.microsoft.com/office/drawing/2014/main" id="{314DDC04-4D27-412D-9B61-22F1FB9C39D3}"/>
              </a:ext>
            </a:extLst>
          </p:cNvPr>
          <p:cNvSpPr>
            <a:spLocks noGrp="1" noChangeArrowheads="1"/>
          </p:cNvSpPr>
          <p:nvPr>
            <p:ph type="sldNum" idx="10"/>
          </p:nvPr>
        </p:nvSpPr>
        <p:spPr>
          <a:ln/>
        </p:spPr>
        <p:txBody>
          <a:bodyPr/>
          <a:lstStyle>
            <a:lvl1pPr>
              <a:defRPr/>
            </a:lvl1pPr>
          </a:lstStyle>
          <a:p>
            <a:fld id="{2AA70CDF-49F3-4621-80B1-6D3223AB57CD}" type="slidenum">
              <a:rPr lang="en-US" altLang="en-US"/>
              <a:pPr/>
              <a:t>‹#›</a:t>
            </a:fld>
            <a:endParaRPr lang="en-US" altLang="en-US"/>
          </a:p>
        </p:txBody>
      </p:sp>
    </p:spTree>
    <p:extLst>
      <p:ext uri="{BB962C8B-B14F-4D97-AF65-F5344CB8AC3E}">
        <p14:creationId xmlns:p14="http://schemas.microsoft.com/office/powerpoint/2010/main" val="845352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08413"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14400"/>
            <a:ext cx="3810000"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3EA99FDD-3445-4303-B739-7658387BD277}"/>
              </a:ext>
            </a:extLst>
          </p:cNvPr>
          <p:cNvSpPr>
            <a:spLocks noGrp="1" noChangeArrowheads="1"/>
          </p:cNvSpPr>
          <p:nvPr>
            <p:ph type="sldNum" idx="10"/>
          </p:nvPr>
        </p:nvSpPr>
        <p:spPr>
          <a:ln/>
        </p:spPr>
        <p:txBody>
          <a:bodyPr/>
          <a:lstStyle>
            <a:lvl1pPr>
              <a:defRPr/>
            </a:lvl1pPr>
          </a:lstStyle>
          <a:p>
            <a:fld id="{AA561CB3-545C-4A08-91DC-8EE230361AEF}" type="slidenum">
              <a:rPr lang="en-US" altLang="en-US"/>
              <a:pPr/>
              <a:t>‹#›</a:t>
            </a:fld>
            <a:endParaRPr lang="en-US" altLang="en-US"/>
          </a:p>
        </p:txBody>
      </p:sp>
    </p:spTree>
    <p:extLst>
      <p:ext uri="{BB962C8B-B14F-4D97-AF65-F5344CB8AC3E}">
        <p14:creationId xmlns:p14="http://schemas.microsoft.com/office/powerpoint/2010/main" val="3513748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83792782-A515-4313-800F-233F2E81969A}"/>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D4E3C492-4CF0-48F9-832F-2D9FFCBD5C94}"/>
              </a:ext>
            </a:extLst>
          </p:cNvPr>
          <p:cNvSpPr>
            <a:spLocks noGrp="1" noChangeArrowheads="1"/>
          </p:cNvSpPr>
          <p:nvPr>
            <p:ph type="sldNum" idx="11"/>
          </p:nvPr>
        </p:nvSpPr>
        <p:spPr>
          <a:ln/>
        </p:spPr>
        <p:txBody>
          <a:bodyPr/>
          <a:lstStyle>
            <a:lvl1pPr>
              <a:defRPr/>
            </a:lvl1pPr>
          </a:lstStyle>
          <a:p>
            <a:fld id="{BCFC5BF4-6F39-42B7-9BD9-521AC7430378}" type="slidenum">
              <a:rPr lang="en-US" altLang="en-US"/>
              <a:pPr/>
              <a:t>‹#›</a:t>
            </a:fld>
            <a:endParaRPr lang="en-US" altLang="en-US"/>
          </a:p>
        </p:txBody>
      </p:sp>
    </p:spTree>
    <p:extLst>
      <p:ext uri="{BB962C8B-B14F-4D97-AF65-F5344CB8AC3E}">
        <p14:creationId xmlns:p14="http://schemas.microsoft.com/office/powerpoint/2010/main" val="37562567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6A084476-72C8-4071-BAF4-92D38046ACAA}"/>
              </a:ext>
            </a:extLst>
          </p:cNvPr>
          <p:cNvSpPr>
            <a:spLocks noGrp="1" noChangeArrowheads="1"/>
          </p:cNvSpPr>
          <p:nvPr>
            <p:ph type="sldNum" idx="10"/>
          </p:nvPr>
        </p:nvSpPr>
        <p:spPr>
          <a:ln/>
        </p:spPr>
        <p:txBody>
          <a:bodyPr/>
          <a:lstStyle>
            <a:lvl1pPr>
              <a:defRPr/>
            </a:lvl1pPr>
          </a:lstStyle>
          <a:p>
            <a:fld id="{7F8722B1-E745-40CF-8E01-8966E948B309}" type="slidenum">
              <a:rPr lang="en-US" altLang="en-US"/>
              <a:pPr/>
              <a:t>‹#›</a:t>
            </a:fld>
            <a:endParaRPr lang="en-US" altLang="en-US"/>
          </a:p>
        </p:txBody>
      </p:sp>
    </p:spTree>
    <p:extLst>
      <p:ext uri="{BB962C8B-B14F-4D97-AF65-F5344CB8AC3E}">
        <p14:creationId xmlns:p14="http://schemas.microsoft.com/office/powerpoint/2010/main" val="9848727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2E79AD86-7BC9-4D3A-9EB2-CDDBC1188B94}"/>
              </a:ext>
            </a:extLst>
          </p:cNvPr>
          <p:cNvSpPr>
            <a:spLocks noGrp="1" noChangeArrowheads="1"/>
          </p:cNvSpPr>
          <p:nvPr>
            <p:ph type="sldNum" idx="10"/>
          </p:nvPr>
        </p:nvSpPr>
        <p:spPr>
          <a:ln/>
        </p:spPr>
        <p:txBody>
          <a:bodyPr/>
          <a:lstStyle>
            <a:lvl1pPr>
              <a:defRPr/>
            </a:lvl1pPr>
          </a:lstStyle>
          <a:p>
            <a:fld id="{BE61943B-925A-4C29-9683-586CADAFB406}" type="slidenum">
              <a:rPr lang="en-US" altLang="en-US"/>
              <a:pPr/>
              <a:t>‹#›</a:t>
            </a:fld>
            <a:endParaRPr lang="en-US" altLang="en-US"/>
          </a:p>
        </p:txBody>
      </p:sp>
    </p:spTree>
    <p:extLst>
      <p:ext uri="{BB962C8B-B14F-4D97-AF65-F5344CB8AC3E}">
        <p14:creationId xmlns:p14="http://schemas.microsoft.com/office/powerpoint/2010/main" val="41980251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AC81D1D0-88BB-446A-9B1F-94DF3031678B}"/>
              </a:ext>
            </a:extLst>
          </p:cNvPr>
          <p:cNvSpPr>
            <a:spLocks noGrp="1" noChangeArrowheads="1"/>
          </p:cNvSpPr>
          <p:nvPr>
            <p:ph type="sldNum" idx="10"/>
          </p:nvPr>
        </p:nvSpPr>
        <p:spPr>
          <a:ln/>
        </p:spPr>
        <p:txBody>
          <a:bodyPr/>
          <a:lstStyle>
            <a:lvl1pPr>
              <a:defRPr/>
            </a:lvl1pPr>
          </a:lstStyle>
          <a:p>
            <a:fld id="{191D8D0B-F8D2-492D-8B94-D04B4FEC0F60}" type="slidenum">
              <a:rPr lang="en-US" altLang="en-US"/>
              <a:pPr/>
              <a:t>‹#›</a:t>
            </a:fld>
            <a:endParaRPr lang="en-US" altLang="en-US"/>
          </a:p>
        </p:txBody>
      </p:sp>
    </p:spTree>
    <p:extLst>
      <p:ext uri="{BB962C8B-B14F-4D97-AF65-F5344CB8AC3E}">
        <p14:creationId xmlns:p14="http://schemas.microsoft.com/office/powerpoint/2010/main" val="24544676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FFB923AF-5F53-4820-9326-68923E338978}"/>
              </a:ext>
            </a:extLst>
          </p:cNvPr>
          <p:cNvSpPr>
            <a:spLocks noGrp="1" noChangeArrowheads="1"/>
          </p:cNvSpPr>
          <p:nvPr>
            <p:ph type="sldNum" idx="10"/>
          </p:nvPr>
        </p:nvSpPr>
        <p:spPr>
          <a:ln/>
        </p:spPr>
        <p:txBody>
          <a:bodyPr/>
          <a:lstStyle>
            <a:lvl1pPr>
              <a:defRPr/>
            </a:lvl1pPr>
          </a:lstStyle>
          <a:p>
            <a:fld id="{42C511CD-FD47-4DC9-AEB8-EC4D480A2CB9}" type="slidenum">
              <a:rPr lang="en-US" altLang="en-US"/>
              <a:pPr/>
              <a:t>‹#›</a:t>
            </a:fld>
            <a:endParaRPr lang="en-US" altLang="en-US"/>
          </a:p>
        </p:txBody>
      </p:sp>
    </p:spTree>
    <p:extLst>
      <p:ext uri="{BB962C8B-B14F-4D97-AF65-F5344CB8AC3E}">
        <p14:creationId xmlns:p14="http://schemas.microsoft.com/office/powerpoint/2010/main" val="11503365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A204F7A2-CCBC-42C8-9E3A-0D62D801FE90}"/>
              </a:ext>
            </a:extLst>
          </p:cNvPr>
          <p:cNvSpPr>
            <a:spLocks noGrp="1" noChangeArrowheads="1"/>
          </p:cNvSpPr>
          <p:nvPr>
            <p:ph type="sldNum" idx="10"/>
          </p:nvPr>
        </p:nvSpPr>
        <p:spPr>
          <a:ln/>
        </p:spPr>
        <p:txBody>
          <a:bodyPr/>
          <a:lstStyle>
            <a:lvl1pPr>
              <a:defRPr/>
            </a:lvl1pPr>
          </a:lstStyle>
          <a:p>
            <a:fld id="{EE317E46-EAA2-4E06-AEDF-383B0F2F90FF}" type="slidenum">
              <a:rPr lang="en-US" altLang="en-US"/>
              <a:pPr/>
              <a:t>‹#›</a:t>
            </a:fld>
            <a:endParaRPr lang="en-US" altLang="en-US"/>
          </a:p>
        </p:txBody>
      </p:sp>
    </p:spTree>
    <p:extLst>
      <p:ext uri="{BB962C8B-B14F-4D97-AF65-F5344CB8AC3E}">
        <p14:creationId xmlns:p14="http://schemas.microsoft.com/office/powerpoint/2010/main" val="42949637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BB0B1109-DB72-4BF4-9026-1E367367C111}"/>
              </a:ext>
            </a:extLst>
          </p:cNvPr>
          <p:cNvSpPr>
            <a:spLocks noGrp="1" noChangeArrowheads="1"/>
          </p:cNvSpPr>
          <p:nvPr>
            <p:ph type="sldNum" idx="10"/>
          </p:nvPr>
        </p:nvSpPr>
        <p:spPr>
          <a:ln/>
        </p:spPr>
        <p:txBody>
          <a:bodyPr/>
          <a:lstStyle>
            <a:lvl1pPr>
              <a:defRPr/>
            </a:lvl1pPr>
          </a:lstStyle>
          <a:p>
            <a:fld id="{C0F486FE-32EB-422A-AEBF-FBA6488D95DD}" type="slidenum">
              <a:rPr lang="en-US" altLang="en-US"/>
              <a:pPr/>
              <a:t>‹#›</a:t>
            </a:fld>
            <a:endParaRPr lang="en-US" altLang="en-US"/>
          </a:p>
        </p:txBody>
      </p:sp>
    </p:spTree>
    <p:extLst>
      <p:ext uri="{BB962C8B-B14F-4D97-AF65-F5344CB8AC3E}">
        <p14:creationId xmlns:p14="http://schemas.microsoft.com/office/powerpoint/2010/main" val="113457957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1513" cy="60944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44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56187D88-8BD5-457E-9A5D-CEB7C7E008DC}"/>
              </a:ext>
            </a:extLst>
          </p:cNvPr>
          <p:cNvSpPr>
            <a:spLocks noGrp="1" noChangeArrowheads="1"/>
          </p:cNvSpPr>
          <p:nvPr>
            <p:ph type="sldNum" idx="10"/>
          </p:nvPr>
        </p:nvSpPr>
        <p:spPr>
          <a:ln/>
        </p:spPr>
        <p:txBody>
          <a:bodyPr/>
          <a:lstStyle>
            <a:lvl1pPr>
              <a:defRPr/>
            </a:lvl1pPr>
          </a:lstStyle>
          <a:p>
            <a:fld id="{F695ED2B-E03D-4BF3-97DB-4DC179A6E560}" type="slidenum">
              <a:rPr lang="en-US" altLang="en-US"/>
              <a:pPr/>
              <a:t>‹#›</a:t>
            </a:fld>
            <a:endParaRPr lang="en-US" altLang="en-US"/>
          </a:p>
        </p:txBody>
      </p:sp>
    </p:spTree>
    <p:extLst>
      <p:ext uri="{BB962C8B-B14F-4D97-AF65-F5344CB8AC3E}">
        <p14:creationId xmlns:p14="http://schemas.microsoft.com/office/powerpoint/2010/main" val="4708946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6">
            <a:extLst>
              <a:ext uri="{FF2B5EF4-FFF2-40B4-BE49-F238E27FC236}">
                <a16:creationId xmlns:a16="http://schemas.microsoft.com/office/drawing/2014/main" id="{24E2EBDE-FA2D-4C42-AF2C-C79BA6C644EA}"/>
              </a:ext>
            </a:extLst>
          </p:cNvPr>
          <p:cNvSpPr>
            <a:spLocks noGrp="1" noChangeArrowheads="1"/>
          </p:cNvSpPr>
          <p:nvPr>
            <p:ph type="sldNum" idx="10"/>
          </p:nvPr>
        </p:nvSpPr>
        <p:spPr>
          <a:ln/>
        </p:spPr>
        <p:txBody>
          <a:bodyPr/>
          <a:lstStyle>
            <a:lvl1pPr>
              <a:defRPr/>
            </a:lvl1pPr>
          </a:lstStyle>
          <a:p>
            <a:fld id="{3AFDB886-8690-495E-90E4-4F140756C39B}" type="slidenum">
              <a:rPr lang="en-US" altLang="en-US"/>
              <a:pPr/>
              <a:t>‹#›</a:t>
            </a:fld>
            <a:endParaRPr lang="en-US" altLang="en-US"/>
          </a:p>
        </p:txBody>
      </p:sp>
    </p:spTree>
    <p:extLst>
      <p:ext uri="{BB962C8B-B14F-4D97-AF65-F5344CB8AC3E}">
        <p14:creationId xmlns:p14="http://schemas.microsoft.com/office/powerpoint/2010/main" val="42794460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506235A8-F560-4CEE-8918-90311D0FB40F}"/>
              </a:ext>
            </a:extLst>
          </p:cNvPr>
          <p:cNvSpPr>
            <a:spLocks noGrp="1" noChangeArrowheads="1"/>
          </p:cNvSpPr>
          <p:nvPr>
            <p:ph type="sldNum" idx="10"/>
          </p:nvPr>
        </p:nvSpPr>
        <p:spPr>
          <a:ln/>
        </p:spPr>
        <p:txBody>
          <a:bodyPr/>
          <a:lstStyle>
            <a:lvl1pPr>
              <a:defRPr/>
            </a:lvl1pPr>
          </a:lstStyle>
          <a:p>
            <a:fld id="{C4ED8EE8-1DFF-4F3D-B727-48F0D8D3D9D8}" type="slidenum">
              <a:rPr lang="en-US" altLang="en-US"/>
              <a:pPr/>
              <a:t>‹#›</a:t>
            </a:fld>
            <a:endParaRPr lang="en-US" altLang="en-US"/>
          </a:p>
        </p:txBody>
      </p:sp>
    </p:spTree>
    <p:extLst>
      <p:ext uri="{BB962C8B-B14F-4D97-AF65-F5344CB8AC3E}">
        <p14:creationId xmlns:p14="http://schemas.microsoft.com/office/powerpoint/2010/main" val="39510928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6">
            <a:extLst>
              <a:ext uri="{FF2B5EF4-FFF2-40B4-BE49-F238E27FC236}">
                <a16:creationId xmlns:a16="http://schemas.microsoft.com/office/drawing/2014/main" id="{F71E3742-8AEE-4CDF-B496-4D186597C272}"/>
              </a:ext>
            </a:extLst>
          </p:cNvPr>
          <p:cNvSpPr>
            <a:spLocks noGrp="1" noChangeArrowheads="1"/>
          </p:cNvSpPr>
          <p:nvPr>
            <p:ph type="sldNum" idx="10"/>
          </p:nvPr>
        </p:nvSpPr>
        <p:spPr>
          <a:ln/>
        </p:spPr>
        <p:txBody>
          <a:bodyPr/>
          <a:lstStyle>
            <a:lvl1pPr>
              <a:defRPr/>
            </a:lvl1pPr>
          </a:lstStyle>
          <a:p>
            <a:fld id="{9BBD8AA9-8AB3-40C9-9597-56CF12A870BF}" type="slidenum">
              <a:rPr lang="en-US" altLang="en-US"/>
              <a:pPr/>
              <a:t>‹#›</a:t>
            </a:fld>
            <a:endParaRPr lang="en-US" altLang="en-US"/>
          </a:p>
        </p:txBody>
      </p:sp>
    </p:spTree>
    <p:extLst>
      <p:ext uri="{BB962C8B-B14F-4D97-AF65-F5344CB8AC3E}">
        <p14:creationId xmlns:p14="http://schemas.microsoft.com/office/powerpoint/2010/main" val="207683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7646CC-C546-4662-B0D3-45317D47BFCF}"/>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75ED231C-A204-4BC6-8EE3-50F00A557568}"/>
              </a:ext>
            </a:extLst>
          </p:cNvPr>
          <p:cNvSpPr>
            <a:spLocks noGrp="1" noChangeArrowheads="1"/>
          </p:cNvSpPr>
          <p:nvPr>
            <p:ph type="sldNum" idx="11"/>
          </p:nvPr>
        </p:nvSpPr>
        <p:spPr>
          <a:ln/>
        </p:spPr>
        <p:txBody>
          <a:bodyPr/>
          <a:lstStyle>
            <a:lvl1pPr>
              <a:defRPr/>
            </a:lvl1pPr>
          </a:lstStyle>
          <a:p>
            <a:fld id="{EBB8EFAB-CBBD-42DE-90F7-6F3648E32951}" type="slidenum">
              <a:rPr lang="en-US" altLang="en-US"/>
              <a:pPr/>
              <a:t>‹#›</a:t>
            </a:fld>
            <a:endParaRPr lang="en-US" altLang="en-US"/>
          </a:p>
        </p:txBody>
      </p:sp>
    </p:spTree>
    <p:extLst>
      <p:ext uri="{BB962C8B-B14F-4D97-AF65-F5344CB8AC3E}">
        <p14:creationId xmlns:p14="http://schemas.microsoft.com/office/powerpoint/2010/main" val="1513602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08413"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14400"/>
            <a:ext cx="3810000"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094D943B-9F70-495F-A83E-68448A3991DE}"/>
              </a:ext>
            </a:extLst>
          </p:cNvPr>
          <p:cNvSpPr>
            <a:spLocks noGrp="1" noChangeArrowheads="1"/>
          </p:cNvSpPr>
          <p:nvPr>
            <p:ph type="sldNum" idx="10"/>
          </p:nvPr>
        </p:nvSpPr>
        <p:spPr>
          <a:ln/>
        </p:spPr>
        <p:txBody>
          <a:bodyPr/>
          <a:lstStyle>
            <a:lvl1pPr>
              <a:defRPr/>
            </a:lvl1pPr>
          </a:lstStyle>
          <a:p>
            <a:fld id="{136528CD-9EE9-4D7C-A65D-AE63EE393E7A}" type="slidenum">
              <a:rPr lang="en-US" altLang="en-US"/>
              <a:pPr/>
              <a:t>‹#›</a:t>
            </a:fld>
            <a:endParaRPr lang="en-US" altLang="en-US"/>
          </a:p>
        </p:txBody>
      </p:sp>
    </p:spTree>
    <p:extLst>
      <p:ext uri="{BB962C8B-B14F-4D97-AF65-F5344CB8AC3E}">
        <p14:creationId xmlns:p14="http://schemas.microsoft.com/office/powerpoint/2010/main" val="13766960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D9D2A94D-4B32-4091-A577-8F1B14BAE663}"/>
              </a:ext>
            </a:extLst>
          </p:cNvPr>
          <p:cNvSpPr>
            <a:spLocks noGrp="1" noChangeArrowheads="1"/>
          </p:cNvSpPr>
          <p:nvPr>
            <p:ph type="sldNum" idx="10"/>
          </p:nvPr>
        </p:nvSpPr>
        <p:spPr>
          <a:ln/>
        </p:spPr>
        <p:txBody>
          <a:bodyPr/>
          <a:lstStyle>
            <a:lvl1pPr>
              <a:defRPr/>
            </a:lvl1pPr>
          </a:lstStyle>
          <a:p>
            <a:fld id="{C0043809-6ACB-49B0-97E8-B6A3A47E271B}" type="slidenum">
              <a:rPr lang="en-US" altLang="en-US"/>
              <a:pPr/>
              <a:t>‹#›</a:t>
            </a:fld>
            <a:endParaRPr lang="en-US" altLang="en-US"/>
          </a:p>
        </p:txBody>
      </p:sp>
    </p:spTree>
    <p:extLst>
      <p:ext uri="{BB962C8B-B14F-4D97-AF65-F5344CB8AC3E}">
        <p14:creationId xmlns:p14="http://schemas.microsoft.com/office/powerpoint/2010/main" val="5873515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3B086184-3C43-42D3-9216-36CB81D2B977}"/>
              </a:ext>
            </a:extLst>
          </p:cNvPr>
          <p:cNvSpPr>
            <a:spLocks noGrp="1" noChangeArrowheads="1"/>
          </p:cNvSpPr>
          <p:nvPr>
            <p:ph type="sldNum" idx="10"/>
          </p:nvPr>
        </p:nvSpPr>
        <p:spPr>
          <a:ln/>
        </p:spPr>
        <p:txBody>
          <a:bodyPr/>
          <a:lstStyle>
            <a:lvl1pPr>
              <a:defRPr/>
            </a:lvl1pPr>
          </a:lstStyle>
          <a:p>
            <a:fld id="{19D8191C-41EE-40B2-83E2-8CCE7504358C}" type="slidenum">
              <a:rPr lang="en-US" altLang="en-US"/>
              <a:pPr/>
              <a:t>‹#›</a:t>
            </a:fld>
            <a:endParaRPr lang="en-US" altLang="en-US"/>
          </a:p>
        </p:txBody>
      </p:sp>
    </p:spTree>
    <p:extLst>
      <p:ext uri="{BB962C8B-B14F-4D97-AF65-F5344CB8AC3E}">
        <p14:creationId xmlns:p14="http://schemas.microsoft.com/office/powerpoint/2010/main" val="3264558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52ED3618-480D-4656-99AD-641E55C0FAAD}"/>
              </a:ext>
            </a:extLst>
          </p:cNvPr>
          <p:cNvSpPr>
            <a:spLocks noGrp="1" noChangeArrowheads="1"/>
          </p:cNvSpPr>
          <p:nvPr>
            <p:ph type="sldNum" idx="10"/>
          </p:nvPr>
        </p:nvSpPr>
        <p:spPr>
          <a:ln/>
        </p:spPr>
        <p:txBody>
          <a:bodyPr/>
          <a:lstStyle>
            <a:lvl1pPr>
              <a:defRPr/>
            </a:lvl1pPr>
          </a:lstStyle>
          <a:p>
            <a:fld id="{75AE9EBF-25A7-4433-AC1A-C7036DBECBBD}" type="slidenum">
              <a:rPr lang="en-US" altLang="en-US"/>
              <a:pPr/>
              <a:t>‹#›</a:t>
            </a:fld>
            <a:endParaRPr lang="en-US" altLang="en-US"/>
          </a:p>
        </p:txBody>
      </p:sp>
    </p:spTree>
    <p:extLst>
      <p:ext uri="{BB962C8B-B14F-4D97-AF65-F5344CB8AC3E}">
        <p14:creationId xmlns:p14="http://schemas.microsoft.com/office/powerpoint/2010/main" val="22695775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D8751E71-01F7-4CD1-9E77-B7EE1942E450}"/>
              </a:ext>
            </a:extLst>
          </p:cNvPr>
          <p:cNvSpPr>
            <a:spLocks noGrp="1" noChangeArrowheads="1"/>
          </p:cNvSpPr>
          <p:nvPr>
            <p:ph type="sldNum" idx="10"/>
          </p:nvPr>
        </p:nvSpPr>
        <p:spPr>
          <a:ln/>
        </p:spPr>
        <p:txBody>
          <a:bodyPr/>
          <a:lstStyle>
            <a:lvl1pPr>
              <a:defRPr/>
            </a:lvl1pPr>
          </a:lstStyle>
          <a:p>
            <a:fld id="{5F3CC5A9-B4AC-4310-BEC2-88528FF756AF}" type="slidenum">
              <a:rPr lang="en-US" altLang="en-US"/>
              <a:pPr/>
              <a:t>‹#›</a:t>
            </a:fld>
            <a:endParaRPr lang="en-US" altLang="en-US"/>
          </a:p>
        </p:txBody>
      </p:sp>
    </p:spTree>
    <p:extLst>
      <p:ext uri="{BB962C8B-B14F-4D97-AF65-F5344CB8AC3E}">
        <p14:creationId xmlns:p14="http://schemas.microsoft.com/office/powerpoint/2010/main" val="370091702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E748FADA-BC70-4DB1-B490-F5886B986C38}"/>
              </a:ext>
            </a:extLst>
          </p:cNvPr>
          <p:cNvSpPr>
            <a:spLocks noGrp="1" noChangeArrowheads="1"/>
          </p:cNvSpPr>
          <p:nvPr>
            <p:ph type="sldNum" idx="10"/>
          </p:nvPr>
        </p:nvSpPr>
        <p:spPr>
          <a:ln/>
        </p:spPr>
        <p:txBody>
          <a:bodyPr/>
          <a:lstStyle>
            <a:lvl1pPr>
              <a:defRPr/>
            </a:lvl1pPr>
          </a:lstStyle>
          <a:p>
            <a:fld id="{646B08C4-6300-4A2E-A7A0-A612DDC7EB2D}" type="slidenum">
              <a:rPr lang="en-US" altLang="en-US"/>
              <a:pPr/>
              <a:t>‹#›</a:t>
            </a:fld>
            <a:endParaRPr lang="en-US" altLang="en-US"/>
          </a:p>
        </p:txBody>
      </p:sp>
    </p:spTree>
    <p:extLst>
      <p:ext uri="{BB962C8B-B14F-4D97-AF65-F5344CB8AC3E}">
        <p14:creationId xmlns:p14="http://schemas.microsoft.com/office/powerpoint/2010/main" val="40966040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139BBA17-DECB-4E1F-9238-0609972E3BA8}"/>
              </a:ext>
            </a:extLst>
          </p:cNvPr>
          <p:cNvSpPr>
            <a:spLocks noGrp="1" noChangeArrowheads="1"/>
          </p:cNvSpPr>
          <p:nvPr>
            <p:ph type="sldNum" idx="10"/>
          </p:nvPr>
        </p:nvSpPr>
        <p:spPr>
          <a:ln/>
        </p:spPr>
        <p:txBody>
          <a:bodyPr/>
          <a:lstStyle>
            <a:lvl1pPr>
              <a:defRPr/>
            </a:lvl1pPr>
          </a:lstStyle>
          <a:p>
            <a:fld id="{5BF9AD7E-52C3-43A4-B228-259AA2374833}" type="slidenum">
              <a:rPr lang="en-US" altLang="en-US"/>
              <a:pPr/>
              <a:t>‹#›</a:t>
            </a:fld>
            <a:endParaRPr lang="en-US" altLang="en-US"/>
          </a:p>
        </p:txBody>
      </p:sp>
    </p:spTree>
    <p:extLst>
      <p:ext uri="{BB962C8B-B14F-4D97-AF65-F5344CB8AC3E}">
        <p14:creationId xmlns:p14="http://schemas.microsoft.com/office/powerpoint/2010/main" val="39677129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1513" cy="60944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44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D60ADD49-3664-476E-B357-766F73C0719C}"/>
              </a:ext>
            </a:extLst>
          </p:cNvPr>
          <p:cNvSpPr>
            <a:spLocks noGrp="1" noChangeArrowheads="1"/>
          </p:cNvSpPr>
          <p:nvPr>
            <p:ph type="sldNum" idx="10"/>
          </p:nvPr>
        </p:nvSpPr>
        <p:spPr>
          <a:ln/>
        </p:spPr>
        <p:txBody>
          <a:bodyPr/>
          <a:lstStyle>
            <a:lvl1pPr>
              <a:defRPr/>
            </a:lvl1pPr>
          </a:lstStyle>
          <a:p>
            <a:fld id="{06C03130-2207-4AEB-9E88-D285735A1224}" type="slidenum">
              <a:rPr lang="en-US" altLang="en-US"/>
              <a:pPr/>
              <a:t>‹#›</a:t>
            </a:fld>
            <a:endParaRPr lang="en-US" altLang="en-US"/>
          </a:p>
        </p:txBody>
      </p:sp>
    </p:spTree>
    <p:extLst>
      <p:ext uri="{BB962C8B-B14F-4D97-AF65-F5344CB8AC3E}">
        <p14:creationId xmlns:p14="http://schemas.microsoft.com/office/powerpoint/2010/main" val="11216609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6">
            <a:extLst>
              <a:ext uri="{FF2B5EF4-FFF2-40B4-BE49-F238E27FC236}">
                <a16:creationId xmlns:a16="http://schemas.microsoft.com/office/drawing/2014/main" id="{20FBCD4C-4DF8-4D11-94CD-9D8AFF655D48}"/>
              </a:ext>
            </a:extLst>
          </p:cNvPr>
          <p:cNvSpPr>
            <a:spLocks noGrp="1" noChangeArrowheads="1"/>
          </p:cNvSpPr>
          <p:nvPr>
            <p:ph type="sldNum" idx="10"/>
          </p:nvPr>
        </p:nvSpPr>
        <p:spPr>
          <a:ln/>
        </p:spPr>
        <p:txBody>
          <a:bodyPr/>
          <a:lstStyle>
            <a:lvl1pPr>
              <a:defRPr/>
            </a:lvl1pPr>
          </a:lstStyle>
          <a:p>
            <a:fld id="{694073E6-16F2-4496-9347-E989FB8B4E9A}" type="slidenum">
              <a:rPr lang="en-US" altLang="en-US"/>
              <a:pPr/>
              <a:t>‹#›</a:t>
            </a:fld>
            <a:endParaRPr lang="en-US" altLang="en-US"/>
          </a:p>
        </p:txBody>
      </p:sp>
    </p:spTree>
    <p:extLst>
      <p:ext uri="{BB962C8B-B14F-4D97-AF65-F5344CB8AC3E}">
        <p14:creationId xmlns:p14="http://schemas.microsoft.com/office/powerpoint/2010/main" val="41665296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0FCB7953-3FA5-4AA7-BDC5-138852E9FB0C}"/>
              </a:ext>
            </a:extLst>
          </p:cNvPr>
          <p:cNvSpPr>
            <a:spLocks noGrp="1" noChangeArrowheads="1"/>
          </p:cNvSpPr>
          <p:nvPr>
            <p:ph type="sldNum" idx="10"/>
          </p:nvPr>
        </p:nvSpPr>
        <p:spPr>
          <a:ln/>
        </p:spPr>
        <p:txBody>
          <a:bodyPr/>
          <a:lstStyle>
            <a:lvl1pPr>
              <a:defRPr/>
            </a:lvl1pPr>
          </a:lstStyle>
          <a:p>
            <a:fld id="{061B0FA9-A61D-4438-99FF-B469DF7B8C85}" type="slidenum">
              <a:rPr lang="en-US" altLang="en-US"/>
              <a:pPr/>
              <a:t>‹#›</a:t>
            </a:fld>
            <a:endParaRPr lang="en-US" altLang="en-US"/>
          </a:p>
        </p:txBody>
      </p:sp>
    </p:spTree>
    <p:extLst>
      <p:ext uri="{BB962C8B-B14F-4D97-AF65-F5344CB8AC3E}">
        <p14:creationId xmlns:p14="http://schemas.microsoft.com/office/powerpoint/2010/main" val="4025737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3">
            <a:extLst>
              <a:ext uri="{FF2B5EF4-FFF2-40B4-BE49-F238E27FC236}">
                <a16:creationId xmlns:a16="http://schemas.microsoft.com/office/drawing/2014/main" id="{303B509C-8DAB-4BF6-AC3E-DF2C30C034DC}"/>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E42D934B-FD63-44E5-B4D5-4B5E5DF8B3C8}"/>
              </a:ext>
            </a:extLst>
          </p:cNvPr>
          <p:cNvSpPr>
            <a:spLocks noGrp="1" noChangeArrowheads="1"/>
          </p:cNvSpPr>
          <p:nvPr>
            <p:ph type="sldNum" idx="11"/>
          </p:nvPr>
        </p:nvSpPr>
        <p:spPr>
          <a:ln/>
        </p:spPr>
        <p:txBody>
          <a:bodyPr/>
          <a:lstStyle>
            <a:lvl1pPr>
              <a:defRPr/>
            </a:lvl1pPr>
          </a:lstStyle>
          <a:p>
            <a:fld id="{9C5EAE52-FCCC-4C50-B8B8-4DF3A6DD9417}" type="slidenum">
              <a:rPr lang="en-US" altLang="en-US"/>
              <a:pPr/>
              <a:t>‹#›</a:t>
            </a:fld>
            <a:endParaRPr lang="en-US" altLang="en-US"/>
          </a:p>
        </p:txBody>
      </p:sp>
    </p:spTree>
    <p:extLst>
      <p:ext uri="{BB962C8B-B14F-4D97-AF65-F5344CB8AC3E}">
        <p14:creationId xmlns:p14="http://schemas.microsoft.com/office/powerpoint/2010/main" val="27689872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6">
            <a:extLst>
              <a:ext uri="{FF2B5EF4-FFF2-40B4-BE49-F238E27FC236}">
                <a16:creationId xmlns:a16="http://schemas.microsoft.com/office/drawing/2014/main" id="{8F30AD5F-C562-4BAD-8A0E-084E1C633697}"/>
              </a:ext>
            </a:extLst>
          </p:cNvPr>
          <p:cNvSpPr>
            <a:spLocks noGrp="1" noChangeArrowheads="1"/>
          </p:cNvSpPr>
          <p:nvPr>
            <p:ph type="sldNum" idx="10"/>
          </p:nvPr>
        </p:nvSpPr>
        <p:spPr>
          <a:ln/>
        </p:spPr>
        <p:txBody>
          <a:bodyPr/>
          <a:lstStyle>
            <a:lvl1pPr>
              <a:defRPr/>
            </a:lvl1pPr>
          </a:lstStyle>
          <a:p>
            <a:fld id="{D302B437-ED73-4C5A-9590-CCD73EC34A46}" type="slidenum">
              <a:rPr lang="en-US" altLang="en-US"/>
              <a:pPr/>
              <a:t>‹#›</a:t>
            </a:fld>
            <a:endParaRPr lang="en-US" altLang="en-US"/>
          </a:p>
        </p:txBody>
      </p:sp>
    </p:spTree>
    <p:extLst>
      <p:ext uri="{BB962C8B-B14F-4D97-AF65-F5344CB8AC3E}">
        <p14:creationId xmlns:p14="http://schemas.microsoft.com/office/powerpoint/2010/main" val="37237484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08413"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14400"/>
            <a:ext cx="3810000"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AE80255C-80A6-471A-ADF7-D27030F2B3E8}"/>
              </a:ext>
            </a:extLst>
          </p:cNvPr>
          <p:cNvSpPr>
            <a:spLocks noGrp="1" noChangeArrowheads="1"/>
          </p:cNvSpPr>
          <p:nvPr>
            <p:ph type="sldNum" idx="10"/>
          </p:nvPr>
        </p:nvSpPr>
        <p:spPr>
          <a:ln/>
        </p:spPr>
        <p:txBody>
          <a:bodyPr/>
          <a:lstStyle>
            <a:lvl1pPr>
              <a:defRPr/>
            </a:lvl1pPr>
          </a:lstStyle>
          <a:p>
            <a:fld id="{CBDB9641-795C-43C7-8F00-4FA8DFBF889C}" type="slidenum">
              <a:rPr lang="en-US" altLang="en-US"/>
              <a:pPr/>
              <a:t>‹#›</a:t>
            </a:fld>
            <a:endParaRPr lang="en-US" altLang="en-US"/>
          </a:p>
        </p:txBody>
      </p:sp>
    </p:spTree>
    <p:extLst>
      <p:ext uri="{BB962C8B-B14F-4D97-AF65-F5344CB8AC3E}">
        <p14:creationId xmlns:p14="http://schemas.microsoft.com/office/powerpoint/2010/main" val="16425775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68ACC5B8-E87B-4691-9D8A-13A8D4D79202}"/>
              </a:ext>
            </a:extLst>
          </p:cNvPr>
          <p:cNvSpPr>
            <a:spLocks noGrp="1" noChangeArrowheads="1"/>
          </p:cNvSpPr>
          <p:nvPr>
            <p:ph type="sldNum" idx="10"/>
          </p:nvPr>
        </p:nvSpPr>
        <p:spPr>
          <a:ln/>
        </p:spPr>
        <p:txBody>
          <a:bodyPr/>
          <a:lstStyle>
            <a:lvl1pPr>
              <a:defRPr/>
            </a:lvl1pPr>
          </a:lstStyle>
          <a:p>
            <a:fld id="{EADA89DC-2AF5-4E47-9181-CC865BF96516}" type="slidenum">
              <a:rPr lang="en-US" altLang="en-US"/>
              <a:pPr/>
              <a:t>‹#›</a:t>
            </a:fld>
            <a:endParaRPr lang="en-US" altLang="en-US"/>
          </a:p>
        </p:txBody>
      </p:sp>
    </p:spTree>
    <p:extLst>
      <p:ext uri="{BB962C8B-B14F-4D97-AF65-F5344CB8AC3E}">
        <p14:creationId xmlns:p14="http://schemas.microsoft.com/office/powerpoint/2010/main" val="20709366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E159664F-FEB5-4EC8-9D0F-807F01AB9F1A}"/>
              </a:ext>
            </a:extLst>
          </p:cNvPr>
          <p:cNvSpPr>
            <a:spLocks noGrp="1" noChangeArrowheads="1"/>
          </p:cNvSpPr>
          <p:nvPr>
            <p:ph type="sldNum" idx="10"/>
          </p:nvPr>
        </p:nvSpPr>
        <p:spPr>
          <a:ln/>
        </p:spPr>
        <p:txBody>
          <a:bodyPr/>
          <a:lstStyle>
            <a:lvl1pPr>
              <a:defRPr/>
            </a:lvl1pPr>
          </a:lstStyle>
          <a:p>
            <a:fld id="{0FA025DD-D604-434F-BE8D-D1DC790896B9}" type="slidenum">
              <a:rPr lang="en-US" altLang="en-US"/>
              <a:pPr/>
              <a:t>‹#›</a:t>
            </a:fld>
            <a:endParaRPr lang="en-US" altLang="en-US"/>
          </a:p>
        </p:txBody>
      </p:sp>
    </p:spTree>
    <p:extLst>
      <p:ext uri="{BB962C8B-B14F-4D97-AF65-F5344CB8AC3E}">
        <p14:creationId xmlns:p14="http://schemas.microsoft.com/office/powerpoint/2010/main" val="285113369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AC3980B3-9068-4546-8828-BA2482502CC6}"/>
              </a:ext>
            </a:extLst>
          </p:cNvPr>
          <p:cNvSpPr>
            <a:spLocks noGrp="1" noChangeArrowheads="1"/>
          </p:cNvSpPr>
          <p:nvPr>
            <p:ph type="sldNum" idx="10"/>
          </p:nvPr>
        </p:nvSpPr>
        <p:spPr>
          <a:ln/>
        </p:spPr>
        <p:txBody>
          <a:bodyPr/>
          <a:lstStyle>
            <a:lvl1pPr>
              <a:defRPr/>
            </a:lvl1pPr>
          </a:lstStyle>
          <a:p>
            <a:fld id="{5B486977-CCF9-4D7C-BCB4-2D86606289F8}" type="slidenum">
              <a:rPr lang="en-US" altLang="en-US"/>
              <a:pPr/>
              <a:t>‹#›</a:t>
            </a:fld>
            <a:endParaRPr lang="en-US" altLang="en-US"/>
          </a:p>
        </p:txBody>
      </p:sp>
    </p:spTree>
    <p:extLst>
      <p:ext uri="{BB962C8B-B14F-4D97-AF65-F5344CB8AC3E}">
        <p14:creationId xmlns:p14="http://schemas.microsoft.com/office/powerpoint/2010/main" val="21261511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DB1D4D12-D07E-447E-81F2-FEBD85CC36A4}"/>
              </a:ext>
            </a:extLst>
          </p:cNvPr>
          <p:cNvSpPr>
            <a:spLocks noGrp="1" noChangeArrowheads="1"/>
          </p:cNvSpPr>
          <p:nvPr>
            <p:ph type="sldNum" idx="10"/>
          </p:nvPr>
        </p:nvSpPr>
        <p:spPr>
          <a:ln/>
        </p:spPr>
        <p:txBody>
          <a:bodyPr/>
          <a:lstStyle>
            <a:lvl1pPr>
              <a:defRPr/>
            </a:lvl1pPr>
          </a:lstStyle>
          <a:p>
            <a:fld id="{D5BC561A-50B0-48F8-8494-B7FE94670DA5}" type="slidenum">
              <a:rPr lang="en-US" altLang="en-US"/>
              <a:pPr/>
              <a:t>‹#›</a:t>
            </a:fld>
            <a:endParaRPr lang="en-US" altLang="en-US"/>
          </a:p>
        </p:txBody>
      </p:sp>
    </p:spTree>
    <p:extLst>
      <p:ext uri="{BB962C8B-B14F-4D97-AF65-F5344CB8AC3E}">
        <p14:creationId xmlns:p14="http://schemas.microsoft.com/office/powerpoint/2010/main" val="251626607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F7DBE24D-69F4-443A-B49F-9E0BC8959944}"/>
              </a:ext>
            </a:extLst>
          </p:cNvPr>
          <p:cNvSpPr>
            <a:spLocks noGrp="1" noChangeArrowheads="1"/>
          </p:cNvSpPr>
          <p:nvPr>
            <p:ph type="sldNum" idx="10"/>
          </p:nvPr>
        </p:nvSpPr>
        <p:spPr>
          <a:ln/>
        </p:spPr>
        <p:txBody>
          <a:bodyPr/>
          <a:lstStyle>
            <a:lvl1pPr>
              <a:defRPr/>
            </a:lvl1pPr>
          </a:lstStyle>
          <a:p>
            <a:fld id="{292EA256-949D-4CD2-8C2F-5FA99E4029EE}" type="slidenum">
              <a:rPr lang="en-US" altLang="en-US"/>
              <a:pPr/>
              <a:t>‹#›</a:t>
            </a:fld>
            <a:endParaRPr lang="en-US" altLang="en-US"/>
          </a:p>
        </p:txBody>
      </p:sp>
    </p:spTree>
    <p:extLst>
      <p:ext uri="{BB962C8B-B14F-4D97-AF65-F5344CB8AC3E}">
        <p14:creationId xmlns:p14="http://schemas.microsoft.com/office/powerpoint/2010/main" val="270802216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84B8D263-5890-4E5B-B139-1B2664DCD0EB}"/>
              </a:ext>
            </a:extLst>
          </p:cNvPr>
          <p:cNvSpPr>
            <a:spLocks noGrp="1" noChangeArrowheads="1"/>
          </p:cNvSpPr>
          <p:nvPr>
            <p:ph type="sldNum" idx="10"/>
          </p:nvPr>
        </p:nvSpPr>
        <p:spPr>
          <a:ln/>
        </p:spPr>
        <p:txBody>
          <a:bodyPr/>
          <a:lstStyle>
            <a:lvl1pPr>
              <a:defRPr/>
            </a:lvl1pPr>
          </a:lstStyle>
          <a:p>
            <a:fld id="{2FD9F6D9-E70B-4997-9152-566BE4CB213B}" type="slidenum">
              <a:rPr lang="en-US" altLang="en-US"/>
              <a:pPr/>
              <a:t>‹#›</a:t>
            </a:fld>
            <a:endParaRPr lang="en-US" altLang="en-US"/>
          </a:p>
        </p:txBody>
      </p:sp>
    </p:spTree>
    <p:extLst>
      <p:ext uri="{BB962C8B-B14F-4D97-AF65-F5344CB8AC3E}">
        <p14:creationId xmlns:p14="http://schemas.microsoft.com/office/powerpoint/2010/main" val="13919548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1513" cy="60944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44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C5ACDDCA-564D-4FE9-8DF7-01AF2719C1B1}"/>
              </a:ext>
            </a:extLst>
          </p:cNvPr>
          <p:cNvSpPr>
            <a:spLocks noGrp="1" noChangeArrowheads="1"/>
          </p:cNvSpPr>
          <p:nvPr>
            <p:ph type="sldNum" idx="10"/>
          </p:nvPr>
        </p:nvSpPr>
        <p:spPr>
          <a:ln/>
        </p:spPr>
        <p:txBody>
          <a:bodyPr/>
          <a:lstStyle>
            <a:lvl1pPr>
              <a:defRPr/>
            </a:lvl1pPr>
          </a:lstStyle>
          <a:p>
            <a:fld id="{366652BF-73EE-4BC3-A35D-8A78AAD2FA73}" type="slidenum">
              <a:rPr lang="en-US" altLang="en-US"/>
              <a:pPr/>
              <a:t>‹#›</a:t>
            </a:fld>
            <a:endParaRPr lang="en-US" altLang="en-US"/>
          </a:p>
        </p:txBody>
      </p:sp>
    </p:spTree>
    <p:extLst>
      <p:ext uri="{BB962C8B-B14F-4D97-AF65-F5344CB8AC3E}">
        <p14:creationId xmlns:p14="http://schemas.microsoft.com/office/powerpoint/2010/main" val="415990386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6">
            <a:extLst>
              <a:ext uri="{FF2B5EF4-FFF2-40B4-BE49-F238E27FC236}">
                <a16:creationId xmlns:a16="http://schemas.microsoft.com/office/drawing/2014/main" id="{7FED2A1E-B60E-44DB-A23C-67E9756CC404}"/>
              </a:ext>
            </a:extLst>
          </p:cNvPr>
          <p:cNvSpPr>
            <a:spLocks noGrp="1" noChangeArrowheads="1"/>
          </p:cNvSpPr>
          <p:nvPr>
            <p:ph type="sldNum" idx="10"/>
          </p:nvPr>
        </p:nvSpPr>
        <p:spPr>
          <a:ln/>
        </p:spPr>
        <p:txBody>
          <a:bodyPr/>
          <a:lstStyle>
            <a:lvl1pPr>
              <a:defRPr/>
            </a:lvl1pPr>
          </a:lstStyle>
          <a:p>
            <a:fld id="{776A85EF-A4E5-4DB2-8C95-F6B7AA48CFDD}" type="slidenum">
              <a:rPr lang="en-US" altLang="en-US"/>
              <a:pPr/>
              <a:t>‹#›</a:t>
            </a:fld>
            <a:endParaRPr lang="en-US" altLang="en-US"/>
          </a:p>
        </p:txBody>
      </p:sp>
    </p:spTree>
    <p:extLst>
      <p:ext uri="{BB962C8B-B14F-4D97-AF65-F5344CB8AC3E}">
        <p14:creationId xmlns:p14="http://schemas.microsoft.com/office/powerpoint/2010/main" val="2309856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3">
            <a:extLst>
              <a:ext uri="{FF2B5EF4-FFF2-40B4-BE49-F238E27FC236}">
                <a16:creationId xmlns:a16="http://schemas.microsoft.com/office/drawing/2014/main" id="{7BBD04AF-AC95-4C38-B17F-066B9A295CD7}"/>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D9B5D2CC-9513-4438-B182-5BB779D1ED58}"/>
              </a:ext>
            </a:extLst>
          </p:cNvPr>
          <p:cNvSpPr>
            <a:spLocks noGrp="1" noChangeArrowheads="1"/>
          </p:cNvSpPr>
          <p:nvPr>
            <p:ph type="sldNum" idx="11"/>
          </p:nvPr>
        </p:nvSpPr>
        <p:spPr>
          <a:ln/>
        </p:spPr>
        <p:txBody>
          <a:bodyPr/>
          <a:lstStyle>
            <a:lvl1pPr>
              <a:defRPr/>
            </a:lvl1pPr>
          </a:lstStyle>
          <a:p>
            <a:fld id="{5327CD39-27E4-4DBC-84AA-906B51D6446D}" type="slidenum">
              <a:rPr lang="en-US" altLang="en-US"/>
              <a:pPr/>
              <a:t>‹#›</a:t>
            </a:fld>
            <a:endParaRPr lang="en-US" altLang="en-US"/>
          </a:p>
        </p:txBody>
      </p:sp>
    </p:spTree>
    <p:extLst>
      <p:ext uri="{BB962C8B-B14F-4D97-AF65-F5344CB8AC3E}">
        <p14:creationId xmlns:p14="http://schemas.microsoft.com/office/powerpoint/2010/main" val="127358046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60C1D0C1-896C-4BEB-A162-EC278DA27FA9}"/>
              </a:ext>
            </a:extLst>
          </p:cNvPr>
          <p:cNvSpPr>
            <a:spLocks noGrp="1" noChangeArrowheads="1"/>
          </p:cNvSpPr>
          <p:nvPr>
            <p:ph type="sldNum" idx="10"/>
          </p:nvPr>
        </p:nvSpPr>
        <p:spPr>
          <a:ln/>
        </p:spPr>
        <p:txBody>
          <a:bodyPr/>
          <a:lstStyle>
            <a:lvl1pPr>
              <a:defRPr/>
            </a:lvl1pPr>
          </a:lstStyle>
          <a:p>
            <a:fld id="{5FB1E79A-554E-4F27-A1AC-BFA1308E9806}" type="slidenum">
              <a:rPr lang="en-US" altLang="en-US"/>
              <a:pPr/>
              <a:t>‹#›</a:t>
            </a:fld>
            <a:endParaRPr lang="en-US" altLang="en-US"/>
          </a:p>
        </p:txBody>
      </p:sp>
    </p:spTree>
    <p:extLst>
      <p:ext uri="{BB962C8B-B14F-4D97-AF65-F5344CB8AC3E}">
        <p14:creationId xmlns:p14="http://schemas.microsoft.com/office/powerpoint/2010/main" val="349367298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6">
            <a:extLst>
              <a:ext uri="{FF2B5EF4-FFF2-40B4-BE49-F238E27FC236}">
                <a16:creationId xmlns:a16="http://schemas.microsoft.com/office/drawing/2014/main" id="{227A8D6A-D1B4-496F-B697-5D6D51825CCC}"/>
              </a:ext>
            </a:extLst>
          </p:cNvPr>
          <p:cNvSpPr>
            <a:spLocks noGrp="1" noChangeArrowheads="1"/>
          </p:cNvSpPr>
          <p:nvPr>
            <p:ph type="sldNum" idx="10"/>
          </p:nvPr>
        </p:nvSpPr>
        <p:spPr>
          <a:ln/>
        </p:spPr>
        <p:txBody>
          <a:bodyPr/>
          <a:lstStyle>
            <a:lvl1pPr>
              <a:defRPr/>
            </a:lvl1pPr>
          </a:lstStyle>
          <a:p>
            <a:fld id="{C1DBDEB0-9BC0-49B0-AA69-20903F94500A}" type="slidenum">
              <a:rPr lang="en-US" altLang="en-US"/>
              <a:pPr/>
              <a:t>‹#›</a:t>
            </a:fld>
            <a:endParaRPr lang="en-US" altLang="en-US"/>
          </a:p>
        </p:txBody>
      </p:sp>
    </p:spTree>
    <p:extLst>
      <p:ext uri="{BB962C8B-B14F-4D97-AF65-F5344CB8AC3E}">
        <p14:creationId xmlns:p14="http://schemas.microsoft.com/office/powerpoint/2010/main" val="95196548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08413"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14400"/>
            <a:ext cx="3810000" cy="52562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40F128A9-0FD5-44F5-8F26-3FEB0A3FC31D}"/>
              </a:ext>
            </a:extLst>
          </p:cNvPr>
          <p:cNvSpPr>
            <a:spLocks noGrp="1" noChangeArrowheads="1"/>
          </p:cNvSpPr>
          <p:nvPr>
            <p:ph type="sldNum" idx="10"/>
          </p:nvPr>
        </p:nvSpPr>
        <p:spPr>
          <a:ln/>
        </p:spPr>
        <p:txBody>
          <a:bodyPr/>
          <a:lstStyle>
            <a:lvl1pPr>
              <a:defRPr/>
            </a:lvl1pPr>
          </a:lstStyle>
          <a:p>
            <a:fld id="{F805B38C-5D01-4270-B653-5AB120700FA0}" type="slidenum">
              <a:rPr lang="en-US" altLang="en-US"/>
              <a:pPr/>
              <a:t>‹#›</a:t>
            </a:fld>
            <a:endParaRPr lang="en-US" altLang="en-US"/>
          </a:p>
        </p:txBody>
      </p:sp>
    </p:spTree>
    <p:extLst>
      <p:ext uri="{BB962C8B-B14F-4D97-AF65-F5344CB8AC3E}">
        <p14:creationId xmlns:p14="http://schemas.microsoft.com/office/powerpoint/2010/main" val="119349249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E3230250-5B54-41F6-8B09-30DAA96F63F8}"/>
              </a:ext>
            </a:extLst>
          </p:cNvPr>
          <p:cNvSpPr>
            <a:spLocks noGrp="1" noChangeArrowheads="1"/>
          </p:cNvSpPr>
          <p:nvPr>
            <p:ph type="sldNum" idx="10"/>
          </p:nvPr>
        </p:nvSpPr>
        <p:spPr>
          <a:ln/>
        </p:spPr>
        <p:txBody>
          <a:bodyPr/>
          <a:lstStyle>
            <a:lvl1pPr>
              <a:defRPr/>
            </a:lvl1pPr>
          </a:lstStyle>
          <a:p>
            <a:fld id="{6BE50C20-DDDE-46C1-8E81-D0A5267FA525}" type="slidenum">
              <a:rPr lang="en-US" altLang="en-US"/>
              <a:pPr/>
              <a:t>‹#›</a:t>
            </a:fld>
            <a:endParaRPr lang="en-US" altLang="en-US"/>
          </a:p>
        </p:txBody>
      </p:sp>
    </p:spTree>
    <p:extLst>
      <p:ext uri="{BB962C8B-B14F-4D97-AF65-F5344CB8AC3E}">
        <p14:creationId xmlns:p14="http://schemas.microsoft.com/office/powerpoint/2010/main" val="272317937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B9ED9AE6-423E-44E5-971C-5B8179AB7379}"/>
              </a:ext>
            </a:extLst>
          </p:cNvPr>
          <p:cNvSpPr>
            <a:spLocks noGrp="1" noChangeArrowheads="1"/>
          </p:cNvSpPr>
          <p:nvPr>
            <p:ph type="sldNum" idx="10"/>
          </p:nvPr>
        </p:nvSpPr>
        <p:spPr>
          <a:ln/>
        </p:spPr>
        <p:txBody>
          <a:bodyPr/>
          <a:lstStyle>
            <a:lvl1pPr>
              <a:defRPr/>
            </a:lvl1pPr>
          </a:lstStyle>
          <a:p>
            <a:fld id="{0B56C7B8-4B32-4F42-BEB2-4CCE5F991F53}" type="slidenum">
              <a:rPr lang="en-US" altLang="en-US"/>
              <a:pPr/>
              <a:t>‹#›</a:t>
            </a:fld>
            <a:endParaRPr lang="en-US" altLang="en-US"/>
          </a:p>
        </p:txBody>
      </p:sp>
    </p:spTree>
    <p:extLst>
      <p:ext uri="{BB962C8B-B14F-4D97-AF65-F5344CB8AC3E}">
        <p14:creationId xmlns:p14="http://schemas.microsoft.com/office/powerpoint/2010/main" val="34148711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3D20494F-8E1D-4DDF-88F1-1B06E8206365}"/>
              </a:ext>
            </a:extLst>
          </p:cNvPr>
          <p:cNvSpPr>
            <a:spLocks noGrp="1" noChangeArrowheads="1"/>
          </p:cNvSpPr>
          <p:nvPr>
            <p:ph type="sldNum" idx="10"/>
          </p:nvPr>
        </p:nvSpPr>
        <p:spPr>
          <a:ln/>
        </p:spPr>
        <p:txBody>
          <a:bodyPr/>
          <a:lstStyle>
            <a:lvl1pPr>
              <a:defRPr/>
            </a:lvl1pPr>
          </a:lstStyle>
          <a:p>
            <a:fld id="{4A3EAB3F-D5FE-4E8C-AA57-154CD15BD142}" type="slidenum">
              <a:rPr lang="en-US" altLang="en-US"/>
              <a:pPr/>
              <a:t>‹#›</a:t>
            </a:fld>
            <a:endParaRPr lang="en-US" altLang="en-US"/>
          </a:p>
        </p:txBody>
      </p:sp>
    </p:spTree>
    <p:extLst>
      <p:ext uri="{BB962C8B-B14F-4D97-AF65-F5344CB8AC3E}">
        <p14:creationId xmlns:p14="http://schemas.microsoft.com/office/powerpoint/2010/main" val="21883688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6BD7B25E-E5E1-463C-B308-CFAEE711527F}"/>
              </a:ext>
            </a:extLst>
          </p:cNvPr>
          <p:cNvSpPr>
            <a:spLocks noGrp="1" noChangeArrowheads="1"/>
          </p:cNvSpPr>
          <p:nvPr>
            <p:ph type="sldNum" idx="10"/>
          </p:nvPr>
        </p:nvSpPr>
        <p:spPr>
          <a:ln/>
        </p:spPr>
        <p:txBody>
          <a:bodyPr/>
          <a:lstStyle>
            <a:lvl1pPr>
              <a:defRPr/>
            </a:lvl1pPr>
          </a:lstStyle>
          <a:p>
            <a:fld id="{9F95717B-7838-459C-ADD9-EEA65B47C2A9}" type="slidenum">
              <a:rPr lang="en-US" altLang="en-US"/>
              <a:pPr/>
              <a:t>‹#›</a:t>
            </a:fld>
            <a:endParaRPr lang="en-US" altLang="en-US"/>
          </a:p>
        </p:txBody>
      </p:sp>
    </p:spTree>
    <p:extLst>
      <p:ext uri="{BB962C8B-B14F-4D97-AF65-F5344CB8AC3E}">
        <p14:creationId xmlns:p14="http://schemas.microsoft.com/office/powerpoint/2010/main" val="412533825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6">
            <a:extLst>
              <a:ext uri="{FF2B5EF4-FFF2-40B4-BE49-F238E27FC236}">
                <a16:creationId xmlns:a16="http://schemas.microsoft.com/office/drawing/2014/main" id="{23CF6C0D-C7A7-4F3F-A0D6-3A87745C5D5F}"/>
              </a:ext>
            </a:extLst>
          </p:cNvPr>
          <p:cNvSpPr>
            <a:spLocks noGrp="1" noChangeArrowheads="1"/>
          </p:cNvSpPr>
          <p:nvPr>
            <p:ph type="sldNum" idx="10"/>
          </p:nvPr>
        </p:nvSpPr>
        <p:spPr>
          <a:ln/>
        </p:spPr>
        <p:txBody>
          <a:bodyPr/>
          <a:lstStyle>
            <a:lvl1pPr>
              <a:defRPr/>
            </a:lvl1pPr>
          </a:lstStyle>
          <a:p>
            <a:fld id="{4228E952-6905-4AA5-A35B-E029B04CF26A}" type="slidenum">
              <a:rPr lang="en-US" altLang="en-US"/>
              <a:pPr/>
              <a:t>‹#›</a:t>
            </a:fld>
            <a:endParaRPr lang="en-US" altLang="en-US"/>
          </a:p>
        </p:txBody>
      </p:sp>
    </p:spTree>
    <p:extLst>
      <p:ext uri="{BB962C8B-B14F-4D97-AF65-F5344CB8AC3E}">
        <p14:creationId xmlns:p14="http://schemas.microsoft.com/office/powerpoint/2010/main" val="171714933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0EEF117E-1302-4A44-9B92-652E65B8604C}"/>
              </a:ext>
            </a:extLst>
          </p:cNvPr>
          <p:cNvSpPr>
            <a:spLocks noGrp="1" noChangeArrowheads="1"/>
          </p:cNvSpPr>
          <p:nvPr>
            <p:ph type="sldNum" idx="10"/>
          </p:nvPr>
        </p:nvSpPr>
        <p:spPr>
          <a:ln/>
        </p:spPr>
        <p:txBody>
          <a:bodyPr/>
          <a:lstStyle>
            <a:lvl1pPr>
              <a:defRPr/>
            </a:lvl1pPr>
          </a:lstStyle>
          <a:p>
            <a:fld id="{B6A6EA9C-3666-4FEB-92DC-4D41C8DDB1D6}" type="slidenum">
              <a:rPr lang="en-US" altLang="en-US"/>
              <a:pPr/>
              <a:t>‹#›</a:t>
            </a:fld>
            <a:endParaRPr lang="en-US" altLang="en-US"/>
          </a:p>
        </p:txBody>
      </p:sp>
    </p:spTree>
    <p:extLst>
      <p:ext uri="{BB962C8B-B14F-4D97-AF65-F5344CB8AC3E}">
        <p14:creationId xmlns:p14="http://schemas.microsoft.com/office/powerpoint/2010/main" val="369207163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1513" cy="60944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44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1153AC3F-E954-449B-84DD-135F9A6341A2}"/>
              </a:ext>
            </a:extLst>
          </p:cNvPr>
          <p:cNvSpPr>
            <a:spLocks noGrp="1" noChangeArrowheads="1"/>
          </p:cNvSpPr>
          <p:nvPr>
            <p:ph type="sldNum" idx="10"/>
          </p:nvPr>
        </p:nvSpPr>
        <p:spPr>
          <a:ln/>
        </p:spPr>
        <p:txBody>
          <a:bodyPr/>
          <a:lstStyle>
            <a:lvl1pPr>
              <a:defRPr/>
            </a:lvl1pPr>
          </a:lstStyle>
          <a:p>
            <a:fld id="{65BA1420-D30B-44CE-A6BB-15625FA223A1}" type="slidenum">
              <a:rPr lang="en-US" altLang="en-US"/>
              <a:pPr/>
              <a:t>‹#›</a:t>
            </a:fld>
            <a:endParaRPr lang="en-US" altLang="en-US"/>
          </a:p>
        </p:txBody>
      </p:sp>
    </p:spTree>
    <p:extLst>
      <p:ext uri="{BB962C8B-B14F-4D97-AF65-F5344CB8AC3E}">
        <p14:creationId xmlns:p14="http://schemas.microsoft.com/office/powerpoint/2010/main" val="1387806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jpe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jpe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jpe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jpe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1.jpe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image" Target="../media/image1.jpeg"/><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image" Target="../media/image1.jpeg"/><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image" Target="../media/image1.jpeg"/><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image" Target="../media/image1.jpeg"/><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jpe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55022DBA-0124-4F94-B5BB-BDEEB967B0A2}"/>
              </a:ext>
            </a:extLst>
          </p:cNvPr>
          <p:cNvSpPr>
            <a:spLocks noGrp="1" noChangeArrowheads="1"/>
          </p:cNvSpPr>
          <p:nvPr>
            <p:ph type="title"/>
          </p:nvPr>
        </p:nvSpPr>
        <p:spPr bwMode="auto">
          <a:xfrm>
            <a:off x="457200" y="128588"/>
            <a:ext cx="8228013" cy="1433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1027" name="Rectangle 2">
            <a:extLst>
              <a:ext uri="{FF2B5EF4-FFF2-40B4-BE49-F238E27FC236}">
                <a16:creationId xmlns:a16="http://schemas.microsoft.com/office/drawing/2014/main" id="{E34C24BB-6C64-4780-B9C8-56CB8D4144DC}"/>
              </a:ext>
            </a:extLst>
          </p:cNvPr>
          <p:cNvSpPr>
            <a:spLocks noGrp="1" noChangeArrowheads="1"/>
          </p:cNvSpPr>
          <p:nvPr>
            <p:ph type="body" idx="1"/>
          </p:nvPr>
        </p:nvSpPr>
        <p:spPr bwMode="auto">
          <a:xfrm>
            <a:off x="457200" y="1600200"/>
            <a:ext cx="8228013"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3">
            <a:extLst>
              <a:ext uri="{FF2B5EF4-FFF2-40B4-BE49-F238E27FC236}">
                <a16:creationId xmlns:a16="http://schemas.microsoft.com/office/drawing/2014/main" id="{F4FEB554-8728-4217-80EF-4EDE77262BD2}"/>
              </a:ext>
            </a:extLst>
          </p:cNvPr>
          <p:cNvSpPr>
            <a:spLocks noGrp="1" noChangeArrowheads="1"/>
          </p:cNvSpPr>
          <p:nvPr>
            <p:ph type="dt"/>
          </p:nvPr>
        </p:nvSpPr>
        <p:spPr bwMode="auto">
          <a:xfrm>
            <a:off x="457200" y="6354763"/>
            <a:ext cx="2132013"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eaLnBrk="1" hangingPunct="1">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mtClean="0">
                <a:solidFill>
                  <a:srgbClr val="000000"/>
                </a:solidFill>
              </a:defRPr>
            </a:lvl1pPr>
          </a:lstStyle>
          <a:p>
            <a:pPr>
              <a:defRPr/>
            </a:pPr>
            <a:endParaRPr lang="en-US" altLang="en-US"/>
          </a:p>
        </p:txBody>
      </p:sp>
      <p:sp>
        <p:nvSpPr>
          <p:cNvPr id="1029" name="Text Box 4">
            <a:extLst>
              <a:ext uri="{FF2B5EF4-FFF2-40B4-BE49-F238E27FC236}">
                <a16:creationId xmlns:a16="http://schemas.microsoft.com/office/drawing/2014/main" id="{E14EBD13-4972-4A31-A7DD-D2EA7C9A34FE}"/>
              </a:ext>
            </a:extLst>
          </p:cNvPr>
          <p:cNvSpPr txBox="1">
            <a:spLocks noChangeArrowheads="1"/>
          </p:cNvSpPr>
          <p:nvPr/>
        </p:nvSpPr>
        <p:spPr bwMode="auto">
          <a:xfrm>
            <a:off x="3124200" y="6354763"/>
            <a:ext cx="28956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Rectangle 5">
            <a:extLst>
              <a:ext uri="{FF2B5EF4-FFF2-40B4-BE49-F238E27FC236}">
                <a16:creationId xmlns:a16="http://schemas.microsoft.com/office/drawing/2014/main" id="{FE98F9F4-89E2-4DD2-BCD2-94B11385A4C1}"/>
              </a:ext>
            </a:extLst>
          </p:cNvPr>
          <p:cNvSpPr>
            <a:spLocks noGrp="1" noChangeArrowheads="1"/>
          </p:cNvSpPr>
          <p:nvPr>
            <p:ph type="sldNum"/>
          </p:nvPr>
        </p:nvSpPr>
        <p:spPr bwMode="auto">
          <a:xfrm>
            <a:off x="6553200" y="6354763"/>
            <a:ext cx="2132013"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defRPr>
            </a:lvl1pPr>
          </a:lstStyle>
          <a:p>
            <a:fld id="{7FA5FDB4-393C-4660-ABB5-98687622129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5pPr>
      <a:lvl6pPr marL="2514600" indent="-228600" algn="ctr" defTabSz="449263"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6pPr>
      <a:lvl7pPr marL="2971800" indent="-228600" algn="ctr" defTabSz="449263"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7pPr>
      <a:lvl8pPr marL="3429000" indent="-228600" algn="ctr" defTabSz="449263"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8pPr>
      <a:lvl9pPr marL="3886200" indent="-228600" algn="ctr" defTabSz="449263"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42" name="Line 1">
            <a:extLst>
              <a:ext uri="{FF2B5EF4-FFF2-40B4-BE49-F238E27FC236}">
                <a16:creationId xmlns:a16="http://schemas.microsoft.com/office/drawing/2014/main" id="{93A55617-B711-47D8-B0A3-146505262753}"/>
              </a:ext>
            </a:extLst>
          </p:cNvPr>
          <p:cNvSpPr>
            <a:spLocks noChangeShapeType="1"/>
          </p:cNvSpPr>
          <p:nvPr/>
        </p:nvSpPr>
        <p:spPr bwMode="auto">
          <a:xfrm>
            <a:off x="685800" y="838200"/>
            <a:ext cx="7772400" cy="1588"/>
          </a:xfrm>
          <a:prstGeom prst="line">
            <a:avLst/>
          </a:prstGeom>
          <a:noFill/>
          <a:ln w="381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243" name="Rectangle 2">
            <a:extLst>
              <a:ext uri="{FF2B5EF4-FFF2-40B4-BE49-F238E27FC236}">
                <a16:creationId xmlns:a16="http://schemas.microsoft.com/office/drawing/2014/main" id="{E951A42B-0E70-4AA1-BBFC-2B975485DEA7}"/>
              </a:ext>
            </a:extLst>
          </p:cNvPr>
          <p:cNvSpPr>
            <a:spLocks noGrp="1" noChangeArrowheads="1"/>
          </p:cNvSpPr>
          <p:nvPr>
            <p:ph type="title"/>
          </p:nvPr>
        </p:nvSpPr>
        <p:spPr bwMode="auto">
          <a:xfrm>
            <a:off x="685800" y="76200"/>
            <a:ext cx="7770813" cy="83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10244" name="Rectangle 3">
            <a:extLst>
              <a:ext uri="{FF2B5EF4-FFF2-40B4-BE49-F238E27FC236}">
                <a16:creationId xmlns:a16="http://schemas.microsoft.com/office/drawing/2014/main" id="{B8B87DD1-7998-43D3-B1E3-D93ABE5EB17A}"/>
              </a:ext>
            </a:extLst>
          </p:cNvPr>
          <p:cNvSpPr>
            <a:spLocks noGrp="1" noChangeArrowheads="1"/>
          </p:cNvSpPr>
          <p:nvPr>
            <p:ph type="body" idx="1"/>
          </p:nvPr>
        </p:nvSpPr>
        <p:spPr bwMode="auto">
          <a:xfrm>
            <a:off x="685800" y="914400"/>
            <a:ext cx="7770813" cy="525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10245" name="Text Box 4">
            <a:extLst>
              <a:ext uri="{FF2B5EF4-FFF2-40B4-BE49-F238E27FC236}">
                <a16:creationId xmlns:a16="http://schemas.microsoft.com/office/drawing/2014/main" id="{70345396-8002-47CA-909B-68332E5F7031}"/>
              </a:ext>
            </a:extLst>
          </p:cNvPr>
          <p:cNvSpPr txBox="1">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0246" name="Text Box 5">
            <a:extLst>
              <a:ext uri="{FF2B5EF4-FFF2-40B4-BE49-F238E27FC236}">
                <a16:creationId xmlns:a16="http://schemas.microsoft.com/office/drawing/2014/main" id="{81EF4117-3DF7-4D10-9E44-03360BD48984}"/>
              </a:ext>
            </a:extLst>
          </p:cNvPr>
          <p:cNvSpPr txBox="1">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1270" name="Rectangle 6">
            <a:extLst>
              <a:ext uri="{FF2B5EF4-FFF2-40B4-BE49-F238E27FC236}">
                <a16:creationId xmlns:a16="http://schemas.microsoft.com/office/drawing/2014/main" id="{313AD5FB-6F5C-4B24-BA5A-EC68F1C9BC8F}"/>
              </a:ext>
            </a:extLst>
          </p:cNvPr>
          <p:cNvSpPr>
            <a:spLocks noGrp="1" noChangeArrowheads="1"/>
          </p:cNvSpPr>
          <p:nvPr>
            <p:ph type="sldNum"/>
          </p:nvPr>
        </p:nvSpPr>
        <p:spPr bwMode="auto">
          <a:xfrm>
            <a:off x="6553200" y="6248400"/>
            <a:ext cx="19034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eaLnBrk="1" hangingPunct="1">
              <a:buSzPct val="100000"/>
              <a:tabLst>
                <a:tab pos="723900" algn="l"/>
                <a:tab pos="1447800" algn="l"/>
              </a:tabLst>
              <a:defRPr sz="1400">
                <a:solidFill>
                  <a:srgbClr val="000000"/>
                </a:solidFill>
                <a:latin typeface="Times New Roman" panose="02020603050405020304" pitchFamily="18" charset="0"/>
                <a:cs typeface="Arial" panose="020B0604020202020204" pitchFamily="34" charset="0"/>
              </a:defRPr>
            </a:lvl1pPr>
          </a:lstStyle>
          <a:p>
            <a:fld id="{6E18350C-1591-46EF-9D7A-C7AF648BDCDA}"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9pPr>
    </p:titleStyle>
    <p:bodyStyle>
      <a:lvl1pPr marL="342900" indent="-34290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6" name="Line 1">
            <a:extLst>
              <a:ext uri="{FF2B5EF4-FFF2-40B4-BE49-F238E27FC236}">
                <a16:creationId xmlns:a16="http://schemas.microsoft.com/office/drawing/2014/main" id="{45A63835-E931-4EFB-97E9-9F72D4DC6B0E}"/>
              </a:ext>
            </a:extLst>
          </p:cNvPr>
          <p:cNvSpPr>
            <a:spLocks noChangeShapeType="1"/>
          </p:cNvSpPr>
          <p:nvPr/>
        </p:nvSpPr>
        <p:spPr bwMode="auto">
          <a:xfrm>
            <a:off x="685800" y="838200"/>
            <a:ext cx="7772400" cy="1588"/>
          </a:xfrm>
          <a:prstGeom prst="line">
            <a:avLst/>
          </a:prstGeom>
          <a:noFill/>
          <a:ln w="381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267" name="Rectangle 2">
            <a:extLst>
              <a:ext uri="{FF2B5EF4-FFF2-40B4-BE49-F238E27FC236}">
                <a16:creationId xmlns:a16="http://schemas.microsoft.com/office/drawing/2014/main" id="{5BD5C1EA-A508-466D-A96C-7B5287ACC022}"/>
              </a:ext>
            </a:extLst>
          </p:cNvPr>
          <p:cNvSpPr>
            <a:spLocks noGrp="1" noChangeArrowheads="1"/>
          </p:cNvSpPr>
          <p:nvPr>
            <p:ph type="title"/>
          </p:nvPr>
        </p:nvSpPr>
        <p:spPr bwMode="auto">
          <a:xfrm>
            <a:off x="685800" y="76200"/>
            <a:ext cx="7770813" cy="83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11268" name="Rectangle 3">
            <a:extLst>
              <a:ext uri="{FF2B5EF4-FFF2-40B4-BE49-F238E27FC236}">
                <a16:creationId xmlns:a16="http://schemas.microsoft.com/office/drawing/2014/main" id="{93B8D85D-DBE3-4E67-B002-504DE5F5C2EC}"/>
              </a:ext>
            </a:extLst>
          </p:cNvPr>
          <p:cNvSpPr>
            <a:spLocks noGrp="1" noChangeArrowheads="1"/>
          </p:cNvSpPr>
          <p:nvPr>
            <p:ph type="body" idx="1"/>
          </p:nvPr>
        </p:nvSpPr>
        <p:spPr bwMode="auto">
          <a:xfrm>
            <a:off x="685800" y="914400"/>
            <a:ext cx="7770813" cy="525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11269" name="Text Box 4">
            <a:extLst>
              <a:ext uri="{FF2B5EF4-FFF2-40B4-BE49-F238E27FC236}">
                <a16:creationId xmlns:a16="http://schemas.microsoft.com/office/drawing/2014/main" id="{001859D8-26A3-4835-BD66-BACB7F401DBC}"/>
              </a:ext>
            </a:extLst>
          </p:cNvPr>
          <p:cNvSpPr txBox="1">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1270" name="Text Box 5">
            <a:extLst>
              <a:ext uri="{FF2B5EF4-FFF2-40B4-BE49-F238E27FC236}">
                <a16:creationId xmlns:a16="http://schemas.microsoft.com/office/drawing/2014/main" id="{5DA970D6-1DBA-4E87-80A4-5D6E97AEDA02}"/>
              </a:ext>
            </a:extLst>
          </p:cNvPr>
          <p:cNvSpPr txBox="1">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2294" name="Rectangle 6">
            <a:extLst>
              <a:ext uri="{FF2B5EF4-FFF2-40B4-BE49-F238E27FC236}">
                <a16:creationId xmlns:a16="http://schemas.microsoft.com/office/drawing/2014/main" id="{106E4F2F-3999-4304-8BA1-2ECA3F579852}"/>
              </a:ext>
            </a:extLst>
          </p:cNvPr>
          <p:cNvSpPr>
            <a:spLocks noGrp="1" noChangeArrowheads="1"/>
          </p:cNvSpPr>
          <p:nvPr>
            <p:ph type="sldNum"/>
          </p:nvPr>
        </p:nvSpPr>
        <p:spPr bwMode="auto">
          <a:xfrm>
            <a:off x="6553200" y="6248400"/>
            <a:ext cx="19034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eaLnBrk="1" hangingPunct="1">
              <a:buSzPct val="100000"/>
              <a:tabLst>
                <a:tab pos="723900" algn="l"/>
                <a:tab pos="1447800" algn="l"/>
              </a:tabLst>
              <a:defRPr sz="1400">
                <a:solidFill>
                  <a:srgbClr val="000000"/>
                </a:solidFill>
                <a:latin typeface="Times New Roman" panose="02020603050405020304" pitchFamily="18" charset="0"/>
                <a:cs typeface="Arial" panose="020B0604020202020204" pitchFamily="34" charset="0"/>
              </a:defRPr>
            </a:lvl1pPr>
          </a:lstStyle>
          <a:p>
            <a:fld id="{7C2B97C7-EAA8-4F09-B22E-B9EE59DB003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9pPr>
    </p:titleStyle>
    <p:bodyStyle>
      <a:lvl1pPr marL="342900" indent="-34290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90" name="Line 1">
            <a:extLst>
              <a:ext uri="{FF2B5EF4-FFF2-40B4-BE49-F238E27FC236}">
                <a16:creationId xmlns:a16="http://schemas.microsoft.com/office/drawing/2014/main" id="{35C5F975-6ACB-44DF-9DDE-41488F35ED71}"/>
              </a:ext>
            </a:extLst>
          </p:cNvPr>
          <p:cNvSpPr>
            <a:spLocks noChangeShapeType="1"/>
          </p:cNvSpPr>
          <p:nvPr/>
        </p:nvSpPr>
        <p:spPr bwMode="auto">
          <a:xfrm>
            <a:off x="685800" y="838200"/>
            <a:ext cx="7772400" cy="1588"/>
          </a:xfrm>
          <a:prstGeom prst="line">
            <a:avLst/>
          </a:prstGeom>
          <a:noFill/>
          <a:ln w="381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291" name="Rectangle 2">
            <a:extLst>
              <a:ext uri="{FF2B5EF4-FFF2-40B4-BE49-F238E27FC236}">
                <a16:creationId xmlns:a16="http://schemas.microsoft.com/office/drawing/2014/main" id="{BC5BEA17-1411-4561-9335-28FED05BEDE4}"/>
              </a:ext>
            </a:extLst>
          </p:cNvPr>
          <p:cNvSpPr>
            <a:spLocks noGrp="1" noChangeArrowheads="1"/>
          </p:cNvSpPr>
          <p:nvPr>
            <p:ph type="title"/>
          </p:nvPr>
        </p:nvSpPr>
        <p:spPr bwMode="auto">
          <a:xfrm>
            <a:off x="685800" y="76200"/>
            <a:ext cx="7770813" cy="83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12292" name="Rectangle 3">
            <a:extLst>
              <a:ext uri="{FF2B5EF4-FFF2-40B4-BE49-F238E27FC236}">
                <a16:creationId xmlns:a16="http://schemas.microsoft.com/office/drawing/2014/main" id="{A82F1E63-7777-4D74-8F9B-A5760502A071}"/>
              </a:ext>
            </a:extLst>
          </p:cNvPr>
          <p:cNvSpPr>
            <a:spLocks noGrp="1" noChangeArrowheads="1"/>
          </p:cNvSpPr>
          <p:nvPr>
            <p:ph type="body" idx="1"/>
          </p:nvPr>
        </p:nvSpPr>
        <p:spPr bwMode="auto">
          <a:xfrm>
            <a:off x="685800" y="914400"/>
            <a:ext cx="7770813" cy="525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12293" name="Text Box 4">
            <a:extLst>
              <a:ext uri="{FF2B5EF4-FFF2-40B4-BE49-F238E27FC236}">
                <a16:creationId xmlns:a16="http://schemas.microsoft.com/office/drawing/2014/main" id="{02C20853-7621-44DF-8237-330E37C908E7}"/>
              </a:ext>
            </a:extLst>
          </p:cNvPr>
          <p:cNvSpPr txBox="1">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2294" name="Text Box 5">
            <a:extLst>
              <a:ext uri="{FF2B5EF4-FFF2-40B4-BE49-F238E27FC236}">
                <a16:creationId xmlns:a16="http://schemas.microsoft.com/office/drawing/2014/main" id="{E98961DC-5B40-459A-812E-708A05448FA6}"/>
              </a:ext>
            </a:extLst>
          </p:cNvPr>
          <p:cNvSpPr txBox="1">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3318" name="Rectangle 6">
            <a:extLst>
              <a:ext uri="{FF2B5EF4-FFF2-40B4-BE49-F238E27FC236}">
                <a16:creationId xmlns:a16="http://schemas.microsoft.com/office/drawing/2014/main" id="{42FE5B7E-E4FE-41D4-98B1-F8FF056118C5}"/>
              </a:ext>
            </a:extLst>
          </p:cNvPr>
          <p:cNvSpPr>
            <a:spLocks noGrp="1" noChangeArrowheads="1"/>
          </p:cNvSpPr>
          <p:nvPr>
            <p:ph type="sldNum"/>
          </p:nvPr>
        </p:nvSpPr>
        <p:spPr bwMode="auto">
          <a:xfrm>
            <a:off x="6553200" y="6248400"/>
            <a:ext cx="19034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eaLnBrk="1" hangingPunct="1">
              <a:buSzPct val="100000"/>
              <a:tabLst>
                <a:tab pos="723900" algn="l"/>
                <a:tab pos="1447800" algn="l"/>
              </a:tabLst>
              <a:defRPr sz="1400">
                <a:solidFill>
                  <a:srgbClr val="000000"/>
                </a:solidFill>
                <a:latin typeface="Times New Roman" panose="02020603050405020304" pitchFamily="18" charset="0"/>
                <a:cs typeface="Arial" panose="020B0604020202020204" pitchFamily="34" charset="0"/>
              </a:defRPr>
            </a:lvl1pPr>
          </a:lstStyle>
          <a:p>
            <a:fld id="{5F4C5307-EC17-49C1-BC5C-EE5D633CEEC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9pPr>
    </p:titleStyle>
    <p:bodyStyle>
      <a:lvl1pPr marL="342900" indent="-34290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Line 1">
            <a:extLst>
              <a:ext uri="{FF2B5EF4-FFF2-40B4-BE49-F238E27FC236}">
                <a16:creationId xmlns:a16="http://schemas.microsoft.com/office/drawing/2014/main" id="{B7DEAFD1-CDC7-452A-9454-157D3092F668}"/>
              </a:ext>
            </a:extLst>
          </p:cNvPr>
          <p:cNvSpPr>
            <a:spLocks noChangeShapeType="1"/>
          </p:cNvSpPr>
          <p:nvPr/>
        </p:nvSpPr>
        <p:spPr bwMode="auto">
          <a:xfrm>
            <a:off x="685800" y="838200"/>
            <a:ext cx="7772400" cy="1588"/>
          </a:xfrm>
          <a:prstGeom prst="line">
            <a:avLst/>
          </a:prstGeom>
          <a:noFill/>
          <a:ln w="381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Rectangle 2">
            <a:extLst>
              <a:ext uri="{FF2B5EF4-FFF2-40B4-BE49-F238E27FC236}">
                <a16:creationId xmlns:a16="http://schemas.microsoft.com/office/drawing/2014/main" id="{12D76AC1-CCBA-4DD7-9F21-29BEFA232533}"/>
              </a:ext>
            </a:extLst>
          </p:cNvPr>
          <p:cNvSpPr>
            <a:spLocks noGrp="1" noChangeArrowheads="1"/>
          </p:cNvSpPr>
          <p:nvPr>
            <p:ph type="title"/>
          </p:nvPr>
        </p:nvSpPr>
        <p:spPr bwMode="auto">
          <a:xfrm>
            <a:off x="685800" y="76200"/>
            <a:ext cx="7770813" cy="83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13316" name="Rectangle 3">
            <a:extLst>
              <a:ext uri="{FF2B5EF4-FFF2-40B4-BE49-F238E27FC236}">
                <a16:creationId xmlns:a16="http://schemas.microsoft.com/office/drawing/2014/main" id="{73062F75-5154-4782-9E27-DA0E7A152C73}"/>
              </a:ext>
            </a:extLst>
          </p:cNvPr>
          <p:cNvSpPr>
            <a:spLocks noGrp="1" noChangeArrowheads="1"/>
          </p:cNvSpPr>
          <p:nvPr>
            <p:ph type="body" idx="1"/>
          </p:nvPr>
        </p:nvSpPr>
        <p:spPr bwMode="auto">
          <a:xfrm>
            <a:off x="685800" y="914400"/>
            <a:ext cx="7770813" cy="525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13317" name="Text Box 4">
            <a:extLst>
              <a:ext uri="{FF2B5EF4-FFF2-40B4-BE49-F238E27FC236}">
                <a16:creationId xmlns:a16="http://schemas.microsoft.com/office/drawing/2014/main" id="{5CF42542-7561-43DA-AEFC-684C7D346E78}"/>
              </a:ext>
            </a:extLst>
          </p:cNvPr>
          <p:cNvSpPr txBox="1">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3318" name="Text Box 5">
            <a:extLst>
              <a:ext uri="{FF2B5EF4-FFF2-40B4-BE49-F238E27FC236}">
                <a16:creationId xmlns:a16="http://schemas.microsoft.com/office/drawing/2014/main" id="{85F19F16-7112-4047-B3AC-608F84CDD9DA}"/>
              </a:ext>
            </a:extLst>
          </p:cNvPr>
          <p:cNvSpPr txBox="1">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4342" name="Rectangle 6">
            <a:extLst>
              <a:ext uri="{FF2B5EF4-FFF2-40B4-BE49-F238E27FC236}">
                <a16:creationId xmlns:a16="http://schemas.microsoft.com/office/drawing/2014/main" id="{5E94FF6E-510D-4540-900D-DBE02AE7613F}"/>
              </a:ext>
            </a:extLst>
          </p:cNvPr>
          <p:cNvSpPr>
            <a:spLocks noGrp="1" noChangeArrowheads="1"/>
          </p:cNvSpPr>
          <p:nvPr>
            <p:ph type="sldNum"/>
          </p:nvPr>
        </p:nvSpPr>
        <p:spPr bwMode="auto">
          <a:xfrm>
            <a:off x="6553200" y="6248400"/>
            <a:ext cx="19034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eaLnBrk="1" hangingPunct="1">
              <a:buSzPct val="100000"/>
              <a:tabLst>
                <a:tab pos="723900" algn="l"/>
                <a:tab pos="1447800" algn="l"/>
              </a:tabLst>
              <a:defRPr sz="1400">
                <a:solidFill>
                  <a:srgbClr val="000000"/>
                </a:solidFill>
                <a:latin typeface="Times New Roman" panose="02020603050405020304" pitchFamily="18" charset="0"/>
                <a:cs typeface="Arial" panose="020B0604020202020204" pitchFamily="34" charset="0"/>
              </a:defRPr>
            </a:lvl1pPr>
          </a:lstStyle>
          <a:p>
            <a:fld id="{ABD30CFB-2B19-4F1D-B832-9F3CFB743C3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9pPr>
    </p:titleStyle>
    <p:bodyStyle>
      <a:lvl1pPr marL="342900" indent="-34290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4338" name="Line 1">
            <a:extLst>
              <a:ext uri="{FF2B5EF4-FFF2-40B4-BE49-F238E27FC236}">
                <a16:creationId xmlns:a16="http://schemas.microsoft.com/office/drawing/2014/main" id="{2C17A25D-2C27-45DF-9102-89EA269972B9}"/>
              </a:ext>
            </a:extLst>
          </p:cNvPr>
          <p:cNvSpPr>
            <a:spLocks noChangeShapeType="1"/>
          </p:cNvSpPr>
          <p:nvPr/>
        </p:nvSpPr>
        <p:spPr bwMode="auto">
          <a:xfrm>
            <a:off x="685800" y="838200"/>
            <a:ext cx="7772400" cy="1588"/>
          </a:xfrm>
          <a:prstGeom prst="line">
            <a:avLst/>
          </a:prstGeom>
          <a:noFill/>
          <a:ln w="381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39" name="Rectangle 2">
            <a:extLst>
              <a:ext uri="{FF2B5EF4-FFF2-40B4-BE49-F238E27FC236}">
                <a16:creationId xmlns:a16="http://schemas.microsoft.com/office/drawing/2014/main" id="{1183E136-F288-4590-9667-E393F3025CD8}"/>
              </a:ext>
            </a:extLst>
          </p:cNvPr>
          <p:cNvSpPr>
            <a:spLocks noGrp="1" noChangeArrowheads="1"/>
          </p:cNvSpPr>
          <p:nvPr>
            <p:ph type="title"/>
          </p:nvPr>
        </p:nvSpPr>
        <p:spPr bwMode="auto">
          <a:xfrm>
            <a:off x="685800" y="76200"/>
            <a:ext cx="7770813" cy="83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14340" name="Rectangle 3">
            <a:extLst>
              <a:ext uri="{FF2B5EF4-FFF2-40B4-BE49-F238E27FC236}">
                <a16:creationId xmlns:a16="http://schemas.microsoft.com/office/drawing/2014/main" id="{C20CF043-27B4-404A-8F9A-5D32722027A2}"/>
              </a:ext>
            </a:extLst>
          </p:cNvPr>
          <p:cNvSpPr>
            <a:spLocks noGrp="1" noChangeArrowheads="1"/>
          </p:cNvSpPr>
          <p:nvPr>
            <p:ph type="body" idx="1"/>
          </p:nvPr>
        </p:nvSpPr>
        <p:spPr bwMode="auto">
          <a:xfrm>
            <a:off x="685800" y="914400"/>
            <a:ext cx="7770813" cy="525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14341" name="Text Box 4">
            <a:extLst>
              <a:ext uri="{FF2B5EF4-FFF2-40B4-BE49-F238E27FC236}">
                <a16:creationId xmlns:a16="http://schemas.microsoft.com/office/drawing/2014/main" id="{BE35F20C-584B-4152-9A5B-0C62BD438449}"/>
              </a:ext>
            </a:extLst>
          </p:cNvPr>
          <p:cNvSpPr txBox="1">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4342" name="Text Box 5">
            <a:extLst>
              <a:ext uri="{FF2B5EF4-FFF2-40B4-BE49-F238E27FC236}">
                <a16:creationId xmlns:a16="http://schemas.microsoft.com/office/drawing/2014/main" id="{0EB22A58-8FDD-40F2-A22F-0918F371DB95}"/>
              </a:ext>
            </a:extLst>
          </p:cNvPr>
          <p:cNvSpPr txBox="1">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5366" name="Rectangle 6">
            <a:extLst>
              <a:ext uri="{FF2B5EF4-FFF2-40B4-BE49-F238E27FC236}">
                <a16:creationId xmlns:a16="http://schemas.microsoft.com/office/drawing/2014/main" id="{26DDA5ED-BA96-4ED4-A1D3-B91D4A4C47ED}"/>
              </a:ext>
            </a:extLst>
          </p:cNvPr>
          <p:cNvSpPr>
            <a:spLocks noGrp="1" noChangeArrowheads="1"/>
          </p:cNvSpPr>
          <p:nvPr>
            <p:ph type="sldNum"/>
          </p:nvPr>
        </p:nvSpPr>
        <p:spPr bwMode="auto">
          <a:xfrm>
            <a:off x="6553200" y="6248400"/>
            <a:ext cx="19034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eaLnBrk="1" hangingPunct="1">
              <a:buSzPct val="100000"/>
              <a:tabLst>
                <a:tab pos="723900" algn="l"/>
                <a:tab pos="1447800" algn="l"/>
              </a:tabLst>
              <a:defRPr sz="1400">
                <a:solidFill>
                  <a:srgbClr val="000000"/>
                </a:solidFill>
                <a:latin typeface="Times New Roman" panose="02020603050405020304" pitchFamily="18" charset="0"/>
                <a:cs typeface="Arial" panose="020B0604020202020204" pitchFamily="34" charset="0"/>
              </a:defRPr>
            </a:lvl1pPr>
          </a:lstStyle>
          <a:p>
            <a:fld id="{DDDC63FC-E627-40F8-8089-C8F488BAEFB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9pPr>
    </p:titleStyle>
    <p:bodyStyle>
      <a:lvl1pPr marL="342900" indent="-34290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Line 1">
            <a:extLst>
              <a:ext uri="{FF2B5EF4-FFF2-40B4-BE49-F238E27FC236}">
                <a16:creationId xmlns:a16="http://schemas.microsoft.com/office/drawing/2014/main" id="{FAD13FB7-93C4-45C3-9376-1936A01E5008}"/>
              </a:ext>
            </a:extLst>
          </p:cNvPr>
          <p:cNvSpPr>
            <a:spLocks noChangeShapeType="1"/>
          </p:cNvSpPr>
          <p:nvPr/>
        </p:nvSpPr>
        <p:spPr bwMode="auto">
          <a:xfrm>
            <a:off x="685800" y="838200"/>
            <a:ext cx="7772400" cy="1588"/>
          </a:xfrm>
          <a:prstGeom prst="line">
            <a:avLst/>
          </a:prstGeom>
          <a:noFill/>
          <a:ln w="381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63" name="Rectangle 2">
            <a:extLst>
              <a:ext uri="{FF2B5EF4-FFF2-40B4-BE49-F238E27FC236}">
                <a16:creationId xmlns:a16="http://schemas.microsoft.com/office/drawing/2014/main" id="{372E40C1-5ADE-4923-8F49-E4D34876792A}"/>
              </a:ext>
            </a:extLst>
          </p:cNvPr>
          <p:cNvSpPr>
            <a:spLocks noGrp="1" noChangeArrowheads="1"/>
          </p:cNvSpPr>
          <p:nvPr>
            <p:ph type="title"/>
          </p:nvPr>
        </p:nvSpPr>
        <p:spPr bwMode="auto">
          <a:xfrm>
            <a:off x="685800" y="76200"/>
            <a:ext cx="7770813" cy="83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15364" name="Rectangle 3">
            <a:extLst>
              <a:ext uri="{FF2B5EF4-FFF2-40B4-BE49-F238E27FC236}">
                <a16:creationId xmlns:a16="http://schemas.microsoft.com/office/drawing/2014/main" id="{8865BE47-3E09-4C5F-96DB-2C1146C5877C}"/>
              </a:ext>
            </a:extLst>
          </p:cNvPr>
          <p:cNvSpPr>
            <a:spLocks noGrp="1" noChangeArrowheads="1"/>
          </p:cNvSpPr>
          <p:nvPr>
            <p:ph type="body" idx="1"/>
          </p:nvPr>
        </p:nvSpPr>
        <p:spPr bwMode="auto">
          <a:xfrm>
            <a:off x="685800" y="914400"/>
            <a:ext cx="7770813" cy="525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15365" name="Text Box 4">
            <a:extLst>
              <a:ext uri="{FF2B5EF4-FFF2-40B4-BE49-F238E27FC236}">
                <a16:creationId xmlns:a16="http://schemas.microsoft.com/office/drawing/2014/main" id="{54FA0AE2-02EF-4C26-9923-0775F6828A77}"/>
              </a:ext>
            </a:extLst>
          </p:cNvPr>
          <p:cNvSpPr txBox="1">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5366" name="Text Box 5">
            <a:extLst>
              <a:ext uri="{FF2B5EF4-FFF2-40B4-BE49-F238E27FC236}">
                <a16:creationId xmlns:a16="http://schemas.microsoft.com/office/drawing/2014/main" id="{0A35E4A0-FD24-40EA-97CA-49CFC1056AC4}"/>
              </a:ext>
            </a:extLst>
          </p:cNvPr>
          <p:cNvSpPr txBox="1">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6390" name="Rectangle 6">
            <a:extLst>
              <a:ext uri="{FF2B5EF4-FFF2-40B4-BE49-F238E27FC236}">
                <a16:creationId xmlns:a16="http://schemas.microsoft.com/office/drawing/2014/main" id="{F3802815-286B-475D-B55A-FB913F7467D9}"/>
              </a:ext>
            </a:extLst>
          </p:cNvPr>
          <p:cNvSpPr>
            <a:spLocks noGrp="1" noChangeArrowheads="1"/>
          </p:cNvSpPr>
          <p:nvPr>
            <p:ph type="sldNum"/>
          </p:nvPr>
        </p:nvSpPr>
        <p:spPr bwMode="auto">
          <a:xfrm>
            <a:off x="6553200" y="6248400"/>
            <a:ext cx="19034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eaLnBrk="1" hangingPunct="1">
              <a:buSzPct val="100000"/>
              <a:tabLst>
                <a:tab pos="723900" algn="l"/>
                <a:tab pos="1447800" algn="l"/>
              </a:tabLst>
              <a:defRPr sz="1400">
                <a:solidFill>
                  <a:srgbClr val="000000"/>
                </a:solidFill>
                <a:latin typeface="Times New Roman" panose="02020603050405020304" pitchFamily="18" charset="0"/>
                <a:cs typeface="Arial" panose="020B0604020202020204" pitchFamily="34" charset="0"/>
              </a:defRPr>
            </a:lvl1pPr>
          </a:lstStyle>
          <a:p>
            <a:fld id="{D91AF97D-49B0-4E0A-9F22-BDE0B6F6BDF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9pPr>
    </p:titleStyle>
    <p:bodyStyle>
      <a:lvl1pPr marL="342900" indent="-34290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6386" name="Line 1">
            <a:extLst>
              <a:ext uri="{FF2B5EF4-FFF2-40B4-BE49-F238E27FC236}">
                <a16:creationId xmlns:a16="http://schemas.microsoft.com/office/drawing/2014/main" id="{CEF2657B-EE4A-432F-A02B-495E69AE6700}"/>
              </a:ext>
            </a:extLst>
          </p:cNvPr>
          <p:cNvSpPr>
            <a:spLocks noChangeShapeType="1"/>
          </p:cNvSpPr>
          <p:nvPr/>
        </p:nvSpPr>
        <p:spPr bwMode="auto">
          <a:xfrm>
            <a:off x="685800" y="838200"/>
            <a:ext cx="7772400" cy="1588"/>
          </a:xfrm>
          <a:prstGeom prst="line">
            <a:avLst/>
          </a:prstGeom>
          <a:noFill/>
          <a:ln w="381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387" name="Rectangle 2">
            <a:extLst>
              <a:ext uri="{FF2B5EF4-FFF2-40B4-BE49-F238E27FC236}">
                <a16:creationId xmlns:a16="http://schemas.microsoft.com/office/drawing/2014/main" id="{1767F8A8-A1E7-47C1-95FA-B6CF1C3282AC}"/>
              </a:ext>
            </a:extLst>
          </p:cNvPr>
          <p:cNvSpPr>
            <a:spLocks noGrp="1" noChangeArrowheads="1"/>
          </p:cNvSpPr>
          <p:nvPr>
            <p:ph type="title"/>
          </p:nvPr>
        </p:nvSpPr>
        <p:spPr bwMode="auto">
          <a:xfrm>
            <a:off x="685800" y="76200"/>
            <a:ext cx="7770813" cy="83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16388" name="Rectangle 3">
            <a:extLst>
              <a:ext uri="{FF2B5EF4-FFF2-40B4-BE49-F238E27FC236}">
                <a16:creationId xmlns:a16="http://schemas.microsoft.com/office/drawing/2014/main" id="{F5654F0D-E91B-467A-BC8E-5F6868ADE724}"/>
              </a:ext>
            </a:extLst>
          </p:cNvPr>
          <p:cNvSpPr>
            <a:spLocks noGrp="1" noChangeArrowheads="1"/>
          </p:cNvSpPr>
          <p:nvPr>
            <p:ph type="body" idx="1"/>
          </p:nvPr>
        </p:nvSpPr>
        <p:spPr bwMode="auto">
          <a:xfrm>
            <a:off x="685800" y="914400"/>
            <a:ext cx="7770813" cy="525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16389" name="Text Box 4">
            <a:extLst>
              <a:ext uri="{FF2B5EF4-FFF2-40B4-BE49-F238E27FC236}">
                <a16:creationId xmlns:a16="http://schemas.microsoft.com/office/drawing/2014/main" id="{B63C2C0D-0FFB-4BD1-AD21-B9D1C083FCF1}"/>
              </a:ext>
            </a:extLst>
          </p:cNvPr>
          <p:cNvSpPr txBox="1">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6390" name="Text Box 5">
            <a:extLst>
              <a:ext uri="{FF2B5EF4-FFF2-40B4-BE49-F238E27FC236}">
                <a16:creationId xmlns:a16="http://schemas.microsoft.com/office/drawing/2014/main" id="{49407C8D-4CE8-4BB2-94D8-5C97DE676F1A}"/>
              </a:ext>
            </a:extLst>
          </p:cNvPr>
          <p:cNvSpPr txBox="1">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7414" name="Rectangle 6">
            <a:extLst>
              <a:ext uri="{FF2B5EF4-FFF2-40B4-BE49-F238E27FC236}">
                <a16:creationId xmlns:a16="http://schemas.microsoft.com/office/drawing/2014/main" id="{F41A1E73-F819-414F-8072-EA269205A973}"/>
              </a:ext>
            </a:extLst>
          </p:cNvPr>
          <p:cNvSpPr>
            <a:spLocks noGrp="1" noChangeArrowheads="1"/>
          </p:cNvSpPr>
          <p:nvPr>
            <p:ph type="sldNum"/>
          </p:nvPr>
        </p:nvSpPr>
        <p:spPr bwMode="auto">
          <a:xfrm>
            <a:off x="6553200" y="6248400"/>
            <a:ext cx="19034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eaLnBrk="1" hangingPunct="1">
              <a:buSzPct val="100000"/>
              <a:tabLst>
                <a:tab pos="723900" algn="l"/>
                <a:tab pos="1447800" algn="l"/>
              </a:tabLst>
              <a:defRPr sz="1400">
                <a:solidFill>
                  <a:srgbClr val="000000"/>
                </a:solidFill>
                <a:latin typeface="Times New Roman" panose="02020603050405020304" pitchFamily="18" charset="0"/>
                <a:cs typeface="Arial" panose="020B0604020202020204" pitchFamily="34" charset="0"/>
              </a:defRPr>
            </a:lvl1pPr>
          </a:lstStyle>
          <a:p>
            <a:fld id="{86A40BBF-2EFE-4A14-9513-7D0D44C4E8A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9pPr>
    </p:titleStyle>
    <p:bodyStyle>
      <a:lvl1pPr marL="342900" indent="-34290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7410" name="Line 1">
            <a:extLst>
              <a:ext uri="{FF2B5EF4-FFF2-40B4-BE49-F238E27FC236}">
                <a16:creationId xmlns:a16="http://schemas.microsoft.com/office/drawing/2014/main" id="{2A54DA32-DD4B-4E3B-969B-1D1DF44083D1}"/>
              </a:ext>
            </a:extLst>
          </p:cNvPr>
          <p:cNvSpPr>
            <a:spLocks noChangeShapeType="1"/>
          </p:cNvSpPr>
          <p:nvPr/>
        </p:nvSpPr>
        <p:spPr bwMode="auto">
          <a:xfrm>
            <a:off x="685800" y="838200"/>
            <a:ext cx="7772400" cy="1588"/>
          </a:xfrm>
          <a:prstGeom prst="line">
            <a:avLst/>
          </a:prstGeom>
          <a:noFill/>
          <a:ln w="381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11" name="Rectangle 2">
            <a:extLst>
              <a:ext uri="{FF2B5EF4-FFF2-40B4-BE49-F238E27FC236}">
                <a16:creationId xmlns:a16="http://schemas.microsoft.com/office/drawing/2014/main" id="{803159EC-9366-4F0C-B656-4DDA26FFE320}"/>
              </a:ext>
            </a:extLst>
          </p:cNvPr>
          <p:cNvSpPr>
            <a:spLocks noGrp="1" noChangeArrowheads="1"/>
          </p:cNvSpPr>
          <p:nvPr>
            <p:ph type="title"/>
          </p:nvPr>
        </p:nvSpPr>
        <p:spPr bwMode="auto">
          <a:xfrm>
            <a:off x="685800" y="76200"/>
            <a:ext cx="7770813" cy="83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17412" name="Rectangle 3">
            <a:extLst>
              <a:ext uri="{FF2B5EF4-FFF2-40B4-BE49-F238E27FC236}">
                <a16:creationId xmlns:a16="http://schemas.microsoft.com/office/drawing/2014/main" id="{0118F4B8-EFB1-47ED-82D2-B93DC21F3F95}"/>
              </a:ext>
            </a:extLst>
          </p:cNvPr>
          <p:cNvSpPr>
            <a:spLocks noGrp="1" noChangeArrowheads="1"/>
          </p:cNvSpPr>
          <p:nvPr>
            <p:ph type="body" idx="1"/>
          </p:nvPr>
        </p:nvSpPr>
        <p:spPr bwMode="auto">
          <a:xfrm>
            <a:off x="685800" y="914400"/>
            <a:ext cx="7770813" cy="525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17413" name="Text Box 4">
            <a:extLst>
              <a:ext uri="{FF2B5EF4-FFF2-40B4-BE49-F238E27FC236}">
                <a16:creationId xmlns:a16="http://schemas.microsoft.com/office/drawing/2014/main" id="{62E486C2-FEA6-478E-A2BD-F889B2AA3F52}"/>
              </a:ext>
            </a:extLst>
          </p:cNvPr>
          <p:cNvSpPr txBox="1">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7414" name="Text Box 5">
            <a:extLst>
              <a:ext uri="{FF2B5EF4-FFF2-40B4-BE49-F238E27FC236}">
                <a16:creationId xmlns:a16="http://schemas.microsoft.com/office/drawing/2014/main" id="{B797D5A9-DCE0-4A0A-94F5-8578F9AC6FB8}"/>
              </a:ext>
            </a:extLst>
          </p:cNvPr>
          <p:cNvSpPr txBox="1">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8438" name="Rectangle 6">
            <a:extLst>
              <a:ext uri="{FF2B5EF4-FFF2-40B4-BE49-F238E27FC236}">
                <a16:creationId xmlns:a16="http://schemas.microsoft.com/office/drawing/2014/main" id="{CEDF3B42-7109-4113-9941-41C9C0C3D86C}"/>
              </a:ext>
            </a:extLst>
          </p:cNvPr>
          <p:cNvSpPr>
            <a:spLocks noGrp="1" noChangeArrowheads="1"/>
          </p:cNvSpPr>
          <p:nvPr>
            <p:ph type="sldNum"/>
          </p:nvPr>
        </p:nvSpPr>
        <p:spPr bwMode="auto">
          <a:xfrm>
            <a:off x="6553200" y="6248400"/>
            <a:ext cx="19034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eaLnBrk="1" hangingPunct="1">
              <a:buSzPct val="100000"/>
              <a:tabLst>
                <a:tab pos="723900" algn="l"/>
                <a:tab pos="1447800" algn="l"/>
              </a:tabLst>
              <a:defRPr sz="1400">
                <a:solidFill>
                  <a:srgbClr val="000000"/>
                </a:solidFill>
                <a:latin typeface="Times New Roman" panose="02020603050405020304" pitchFamily="18" charset="0"/>
                <a:cs typeface="Arial" panose="020B0604020202020204" pitchFamily="34" charset="0"/>
              </a:defRPr>
            </a:lvl1pPr>
          </a:lstStyle>
          <a:p>
            <a:fld id="{FBEBECA7-5467-4A7A-BE92-293CE17F81E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9pPr>
    </p:titleStyle>
    <p:bodyStyle>
      <a:lvl1pPr marL="342900" indent="-34290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4BD013-D967-427B-99DE-605D4877442D}"/>
              </a:ext>
            </a:extLst>
          </p:cNvPr>
          <p:cNvSpPr>
            <a:spLocks noGrp="1"/>
          </p:cNvSpPr>
          <p:nvPr>
            <p:ph type="title"/>
          </p:nvPr>
        </p:nvSpPr>
        <p:spPr>
          <a:xfrm>
            <a:off x="768350" y="585788"/>
            <a:ext cx="7289800" cy="1498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8435" name="Text Placeholder 2">
            <a:extLst>
              <a:ext uri="{FF2B5EF4-FFF2-40B4-BE49-F238E27FC236}">
                <a16:creationId xmlns:a16="http://schemas.microsoft.com/office/drawing/2014/main" id="{464060FC-E97C-4FE4-9133-D1EA00B5C848}"/>
              </a:ext>
            </a:extLst>
          </p:cNvPr>
          <p:cNvSpPr>
            <a:spLocks noGrp="1"/>
          </p:cNvSpPr>
          <p:nvPr>
            <p:ph type="body" idx="1"/>
          </p:nvPr>
        </p:nvSpPr>
        <p:spPr bwMode="auto">
          <a:xfrm>
            <a:off x="768350" y="2286000"/>
            <a:ext cx="72898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8BF18E0-9A77-46B5-8A6C-ED71593C8240}"/>
              </a:ext>
            </a:extLst>
          </p:cNvPr>
          <p:cNvSpPr>
            <a:spLocks noGrp="1"/>
          </p:cNvSpPr>
          <p:nvPr>
            <p:ph type="dt" sz="half" idx="2"/>
          </p:nvPr>
        </p:nvSpPr>
        <p:spPr>
          <a:xfrm>
            <a:off x="768350" y="6470650"/>
            <a:ext cx="1616075" cy="274638"/>
          </a:xfrm>
          <a:prstGeom prst="rect">
            <a:avLst/>
          </a:prstGeom>
        </p:spPr>
        <p:txBody>
          <a:bodyPr vert="horz" lIns="91440" tIns="45720" rIns="91440" bIns="45720" rtlCol="0" anchor="ctr"/>
          <a:lstStyle>
            <a:lvl1pPr algn="l" eaLnBrk="1" hangingPunct="1">
              <a:buClr>
                <a:srgbClr val="000000"/>
              </a:buClr>
              <a:buSzPct val="100000"/>
              <a:buFont typeface="Times New Roman" panose="02020603050405020304" pitchFamily="18" charset="0"/>
              <a:buNone/>
              <a:defRPr sz="1000">
                <a:solidFill>
                  <a:schemeClr val="tx1">
                    <a:lumMod val="95000"/>
                    <a:lumOff val="5000"/>
                  </a:schemeClr>
                </a:solidFill>
                <a:latin typeface="+mj-lt"/>
              </a:defRPr>
            </a:lvl1pPr>
          </a:lstStyle>
          <a:p>
            <a:pPr>
              <a:defRPr/>
            </a:pPr>
            <a:endParaRPr lang="en-US" altLang="en-US"/>
          </a:p>
        </p:txBody>
      </p:sp>
      <p:sp>
        <p:nvSpPr>
          <p:cNvPr id="5" name="Footer Placeholder 4">
            <a:extLst>
              <a:ext uri="{FF2B5EF4-FFF2-40B4-BE49-F238E27FC236}">
                <a16:creationId xmlns:a16="http://schemas.microsoft.com/office/drawing/2014/main" id="{06ECD641-96CA-485D-BD0E-12DCD1742ECC}"/>
              </a:ext>
            </a:extLst>
          </p:cNvPr>
          <p:cNvSpPr>
            <a:spLocks noGrp="1"/>
          </p:cNvSpPr>
          <p:nvPr>
            <p:ph type="ftr" sz="quarter" idx="3"/>
          </p:nvPr>
        </p:nvSpPr>
        <p:spPr>
          <a:xfrm>
            <a:off x="3632200" y="6470650"/>
            <a:ext cx="4425950" cy="274638"/>
          </a:xfrm>
          <a:prstGeom prst="rect">
            <a:avLst/>
          </a:prstGeom>
        </p:spPr>
        <p:txBody>
          <a:bodyPr vert="horz" lIns="91440" tIns="45720" rIns="91440" bIns="45720" rtlCol="0" anchor="ctr"/>
          <a:lstStyle>
            <a:lvl1pPr algn="r" eaLnBrk="1" hangingPunct="1">
              <a:buClr>
                <a:srgbClr val="000000"/>
              </a:buClr>
              <a:buSzPct val="100000"/>
              <a:buFont typeface="Times New Roman" panose="02020603050405020304" pitchFamily="18" charset="0"/>
              <a:buNone/>
              <a:defRPr sz="1000" cap="all" baseline="0" dirty="0">
                <a:solidFill>
                  <a:schemeClr val="tx1">
                    <a:lumMod val="95000"/>
                    <a:lumOff val="5000"/>
                  </a:schemeClr>
                </a:solidFill>
                <a:latin typeface="+mj-lt"/>
              </a:defRPr>
            </a:lvl1pPr>
          </a:lstStyle>
          <a:p>
            <a:pPr>
              <a:defRPr/>
            </a:pPr>
            <a:endParaRPr lang="en-US"/>
          </a:p>
        </p:txBody>
      </p:sp>
      <p:sp>
        <p:nvSpPr>
          <p:cNvPr id="6" name="Slide Number Placeholder 5">
            <a:extLst>
              <a:ext uri="{FF2B5EF4-FFF2-40B4-BE49-F238E27FC236}">
                <a16:creationId xmlns:a16="http://schemas.microsoft.com/office/drawing/2014/main" id="{A2C7BB83-91A7-4356-9821-4F8A3688FD47}"/>
              </a:ext>
            </a:extLst>
          </p:cNvPr>
          <p:cNvSpPr>
            <a:spLocks noGrp="1"/>
          </p:cNvSpPr>
          <p:nvPr>
            <p:ph type="sldNum" sz="quarter" idx="4"/>
          </p:nvPr>
        </p:nvSpPr>
        <p:spPr>
          <a:xfrm>
            <a:off x="8128000" y="6470650"/>
            <a:ext cx="730250" cy="274638"/>
          </a:xfrm>
          <a:prstGeom prst="rect">
            <a:avLst/>
          </a:prstGeom>
        </p:spPr>
        <p:txBody>
          <a:bodyPr vert="horz" wrap="square" lIns="91440" tIns="45720" rIns="91440" bIns="45720" numCol="1" anchor="ctr" anchorCtr="0" compatLnSpc="1">
            <a:prstTxWarp prst="textNoShape">
              <a:avLst/>
            </a:prstTxWarp>
          </a:bodyPr>
          <a:lstStyle>
            <a:lvl1pPr eaLnBrk="1" hangingPunct="1">
              <a:buClr>
                <a:srgbClr val="000000"/>
              </a:buClr>
              <a:buSzPct val="100000"/>
              <a:buFont typeface="Times New Roman" panose="02020603050405020304" pitchFamily="18" charset="0"/>
              <a:buNone/>
              <a:defRPr sz="1000">
                <a:solidFill>
                  <a:srgbClr val="0D0D0D"/>
                </a:solidFill>
                <a:latin typeface="Tw Cen MT Condensed" panose="020B0606020104020203" pitchFamily="34" charset="0"/>
              </a:defRPr>
            </a:lvl1pPr>
          </a:lstStyle>
          <a:p>
            <a:fld id="{729B59E1-4407-4651-834F-6A8CC8DAFC9F}" type="slidenum">
              <a:rPr lang="en-US" altLang="en-US"/>
              <a:pPr/>
              <a:t>‹#›</a:t>
            </a:fld>
            <a:endParaRPr lang="en-US" altLang="en-US"/>
          </a:p>
        </p:txBody>
      </p:sp>
      <p:cxnSp>
        <p:nvCxnSpPr>
          <p:cNvPr id="7" name="Straight Connector 6">
            <a:extLst>
              <a:ext uri="{FF2B5EF4-FFF2-40B4-BE49-F238E27FC236}">
                <a16:creationId xmlns:a16="http://schemas.microsoft.com/office/drawing/2014/main" id="{8AFFC5A5-7050-4F3C-845B-43848C3DD8D9}"/>
              </a:ext>
            </a:extLst>
          </p:cNvPr>
          <p:cNvCxnSpPr/>
          <p:nvPr/>
        </p:nvCxnSpPr>
        <p:spPr>
          <a:xfrm flipV="1">
            <a:off x="571500" y="827088"/>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134" r:id="rId1"/>
    <p:sldLayoutId id="2147484127" r:id="rId2"/>
    <p:sldLayoutId id="2147484135" r:id="rId3"/>
    <p:sldLayoutId id="2147484128" r:id="rId4"/>
    <p:sldLayoutId id="2147484129" r:id="rId5"/>
    <p:sldLayoutId id="2147484130" r:id="rId6"/>
    <p:sldLayoutId id="2147484131" r:id="rId7"/>
    <p:sldLayoutId id="2147484132" r:id="rId8"/>
    <p:sldLayoutId id="2147484136" r:id="rId9"/>
    <p:sldLayoutId id="2147484133" r:id="rId10"/>
    <p:sldLayoutId id="2147484137" r:id="rId11"/>
  </p:sldLayoutIdLst>
  <p:txStyles>
    <p:titleStyle>
      <a:lvl1pPr algn="l" rtl="0" fontAlgn="base">
        <a:lnSpc>
          <a:spcPct val="80000"/>
        </a:lnSpc>
        <a:spcBef>
          <a:spcPct val="0"/>
        </a:spcBef>
        <a:spcAft>
          <a:spcPct val="0"/>
        </a:spcAft>
        <a:defRPr sz="4400" kern="1200" cap="all" spc="100">
          <a:solidFill>
            <a:srgbClr val="0D0D0D"/>
          </a:solidFill>
          <a:latin typeface="+mj-lt"/>
          <a:ea typeface="+mj-ea"/>
          <a:cs typeface="+mj-cs"/>
        </a:defRPr>
      </a:lvl1pPr>
      <a:lvl2pPr algn="l" rtl="0" fontAlgn="base">
        <a:lnSpc>
          <a:spcPct val="80000"/>
        </a:lnSpc>
        <a:spcBef>
          <a:spcPct val="0"/>
        </a:spcBef>
        <a:spcAft>
          <a:spcPct val="0"/>
        </a:spcAft>
        <a:defRPr sz="4400">
          <a:solidFill>
            <a:srgbClr val="0D0D0D"/>
          </a:solidFill>
          <a:latin typeface="Tw Cen MT Condensed" panose="020B0606020104020203" pitchFamily="34" charset="0"/>
        </a:defRPr>
      </a:lvl2pPr>
      <a:lvl3pPr algn="l" rtl="0" fontAlgn="base">
        <a:lnSpc>
          <a:spcPct val="80000"/>
        </a:lnSpc>
        <a:spcBef>
          <a:spcPct val="0"/>
        </a:spcBef>
        <a:spcAft>
          <a:spcPct val="0"/>
        </a:spcAft>
        <a:defRPr sz="4400">
          <a:solidFill>
            <a:srgbClr val="0D0D0D"/>
          </a:solidFill>
          <a:latin typeface="Tw Cen MT Condensed" panose="020B0606020104020203" pitchFamily="34" charset="0"/>
        </a:defRPr>
      </a:lvl3pPr>
      <a:lvl4pPr algn="l" rtl="0" fontAlgn="base">
        <a:lnSpc>
          <a:spcPct val="80000"/>
        </a:lnSpc>
        <a:spcBef>
          <a:spcPct val="0"/>
        </a:spcBef>
        <a:spcAft>
          <a:spcPct val="0"/>
        </a:spcAft>
        <a:defRPr sz="4400">
          <a:solidFill>
            <a:srgbClr val="0D0D0D"/>
          </a:solidFill>
          <a:latin typeface="Tw Cen MT Condensed" panose="020B0606020104020203" pitchFamily="34" charset="0"/>
        </a:defRPr>
      </a:lvl4pPr>
      <a:lvl5pPr algn="l" rtl="0" fontAlgn="base">
        <a:lnSpc>
          <a:spcPct val="80000"/>
        </a:lnSpc>
        <a:spcBef>
          <a:spcPct val="0"/>
        </a:spcBef>
        <a:spcAft>
          <a:spcPct val="0"/>
        </a:spcAft>
        <a:defRPr sz="4400">
          <a:solidFill>
            <a:srgbClr val="0D0D0D"/>
          </a:solidFill>
          <a:latin typeface="Tw Cen MT Condensed" panose="020B0606020104020203" pitchFamily="34" charset="0"/>
        </a:defRPr>
      </a:lvl5pPr>
      <a:lvl6pPr marL="457200" algn="l" rtl="0" fontAlgn="base">
        <a:lnSpc>
          <a:spcPct val="80000"/>
        </a:lnSpc>
        <a:spcBef>
          <a:spcPct val="0"/>
        </a:spcBef>
        <a:spcAft>
          <a:spcPct val="0"/>
        </a:spcAft>
        <a:defRPr sz="4400">
          <a:solidFill>
            <a:srgbClr val="0D0D0D"/>
          </a:solidFill>
          <a:latin typeface="Tw Cen MT Condensed" panose="020B0606020104020203" pitchFamily="34" charset="0"/>
        </a:defRPr>
      </a:lvl6pPr>
      <a:lvl7pPr marL="914400" algn="l" rtl="0" fontAlgn="base">
        <a:lnSpc>
          <a:spcPct val="80000"/>
        </a:lnSpc>
        <a:spcBef>
          <a:spcPct val="0"/>
        </a:spcBef>
        <a:spcAft>
          <a:spcPct val="0"/>
        </a:spcAft>
        <a:defRPr sz="4400">
          <a:solidFill>
            <a:srgbClr val="0D0D0D"/>
          </a:solidFill>
          <a:latin typeface="Tw Cen MT Condensed" panose="020B0606020104020203" pitchFamily="34" charset="0"/>
        </a:defRPr>
      </a:lvl7pPr>
      <a:lvl8pPr marL="1371600" algn="l" rtl="0" fontAlgn="base">
        <a:lnSpc>
          <a:spcPct val="80000"/>
        </a:lnSpc>
        <a:spcBef>
          <a:spcPct val="0"/>
        </a:spcBef>
        <a:spcAft>
          <a:spcPct val="0"/>
        </a:spcAft>
        <a:defRPr sz="4400">
          <a:solidFill>
            <a:srgbClr val="0D0D0D"/>
          </a:solidFill>
          <a:latin typeface="Tw Cen MT Condensed" panose="020B0606020104020203" pitchFamily="34" charset="0"/>
        </a:defRPr>
      </a:lvl8pPr>
      <a:lvl9pPr marL="1828800" algn="l" rtl="0" fontAlgn="base">
        <a:lnSpc>
          <a:spcPct val="80000"/>
        </a:lnSpc>
        <a:spcBef>
          <a:spcPct val="0"/>
        </a:spcBef>
        <a:spcAft>
          <a:spcPct val="0"/>
        </a:spcAft>
        <a:defRPr sz="4400">
          <a:solidFill>
            <a:srgbClr val="0D0D0D"/>
          </a:solidFill>
          <a:latin typeface="Tw Cen MT Condensed" panose="020B0606020104020203" pitchFamily="34" charset="0"/>
        </a:defRPr>
      </a:lvl9pPr>
    </p:titleStyle>
    <p:bodyStyle>
      <a:lvl1pPr marL="90488" indent="-90488" algn="l" rtl="0" fontAlgn="base">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13" indent="-136525" algn="l" rtl="0" fontAlgn="base">
        <a:lnSpc>
          <a:spcPct val="90000"/>
        </a:lnSpc>
        <a:spcBef>
          <a:spcPts val="200"/>
        </a:spcBef>
        <a:spcAft>
          <a:spcPts val="400"/>
        </a:spcAft>
        <a:buClr>
          <a:schemeClr val="accent1"/>
        </a:buClr>
        <a:buFont typeface="Wingdings 3" panose="05040102010807070707" pitchFamily="18" charset="2"/>
        <a:buChar char=""/>
        <a:defRPr sz="1600" kern="1200">
          <a:solidFill>
            <a:schemeClr val="tx1"/>
          </a:solidFill>
          <a:latin typeface="+mn-lt"/>
          <a:ea typeface="+mn-ea"/>
          <a:cs typeface="+mn-cs"/>
        </a:defRPr>
      </a:lvl2pPr>
      <a:lvl3pPr marL="447675" indent="-136525" algn="l" rtl="0" fontAlgn="base">
        <a:lnSpc>
          <a:spcPct val="90000"/>
        </a:lnSpc>
        <a:spcBef>
          <a:spcPts val="200"/>
        </a:spcBef>
        <a:spcAft>
          <a:spcPts val="400"/>
        </a:spcAft>
        <a:buClr>
          <a:schemeClr val="accent1"/>
        </a:buClr>
        <a:buFont typeface="Wingdings 3" panose="05040102010807070707" pitchFamily="18" charset="2"/>
        <a:buChar char=""/>
        <a:defRPr sz="1200" kern="1200">
          <a:solidFill>
            <a:schemeClr val="tx1"/>
          </a:solidFill>
          <a:latin typeface="+mn-lt"/>
          <a:ea typeface="+mn-ea"/>
          <a:cs typeface="+mn-cs"/>
        </a:defRPr>
      </a:lvl3pPr>
      <a:lvl4pPr marL="593725" indent="-136525" algn="l" rtl="0" fontAlgn="base">
        <a:lnSpc>
          <a:spcPct val="90000"/>
        </a:lnSpc>
        <a:spcBef>
          <a:spcPts val="200"/>
        </a:spcBef>
        <a:spcAft>
          <a:spcPts val="400"/>
        </a:spcAft>
        <a:buClr>
          <a:schemeClr val="accent1"/>
        </a:buClr>
        <a:buFont typeface="Wingdings 3" panose="05040102010807070707" pitchFamily="18" charset="2"/>
        <a:buChar char=""/>
        <a:defRPr sz="1200" kern="1200">
          <a:solidFill>
            <a:schemeClr val="tx1"/>
          </a:solidFill>
          <a:latin typeface="+mn-lt"/>
          <a:ea typeface="+mn-ea"/>
          <a:cs typeface="+mn-cs"/>
        </a:defRPr>
      </a:lvl4pPr>
      <a:lvl5pPr marL="776288" indent="-136525" algn="l" rtl="0" fontAlgn="base">
        <a:lnSpc>
          <a:spcPct val="90000"/>
        </a:lnSpc>
        <a:spcBef>
          <a:spcPts val="200"/>
        </a:spcBef>
        <a:spcAft>
          <a:spcPts val="400"/>
        </a:spcAft>
        <a:buClr>
          <a:schemeClr val="accent1"/>
        </a:buClr>
        <a:buFont typeface="Wingdings 3" panose="05040102010807070707"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id="{354E766B-9B58-4B67-9A41-FAB935C70171}"/>
              </a:ext>
            </a:extLst>
          </p:cNvPr>
          <p:cNvSpPr>
            <a:spLocks noGrp="1" noChangeArrowheads="1"/>
          </p:cNvSpPr>
          <p:nvPr>
            <p:ph type="title"/>
          </p:nvPr>
        </p:nvSpPr>
        <p:spPr bwMode="auto">
          <a:xfrm>
            <a:off x="685800" y="76200"/>
            <a:ext cx="7770813" cy="83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2051" name="Rectangle 2">
            <a:extLst>
              <a:ext uri="{FF2B5EF4-FFF2-40B4-BE49-F238E27FC236}">
                <a16:creationId xmlns:a16="http://schemas.microsoft.com/office/drawing/2014/main" id="{5D2A5803-7DFF-406C-8717-C1782465670B}"/>
              </a:ext>
            </a:extLst>
          </p:cNvPr>
          <p:cNvSpPr>
            <a:spLocks noGrp="1" noChangeArrowheads="1"/>
          </p:cNvSpPr>
          <p:nvPr>
            <p:ph type="body" idx="1"/>
          </p:nvPr>
        </p:nvSpPr>
        <p:spPr bwMode="auto">
          <a:xfrm>
            <a:off x="685800" y="914400"/>
            <a:ext cx="7770813" cy="525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052" name="Text Box 3">
            <a:extLst>
              <a:ext uri="{FF2B5EF4-FFF2-40B4-BE49-F238E27FC236}">
                <a16:creationId xmlns:a16="http://schemas.microsoft.com/office/drawing/2014/main" id="{6D57C8C4-2975-480F-AA64-CE69F1CBDE60}"/>
              </a:ext>
            </a:extLst>
          </p:cNvPr>
          <p:cNvSpPr txBox="1">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053" name="Text Box 4">
            <a:extLst>
              <a:ext uri="{FF2B5EF4-FFF2-40B4-BE49-F238E27FC236}">
                <a16:creationId xmlns:a16="http://schemas.microsoft.com/office/drawing/2014/main" id="{D369B86F-97BE-44AD-9775-4C6C72613608}"/>
              </a:ext>
            </a:extLst>
          </p:cNvPr>
          <p:cNvSpPr txBox="1">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 name="Rectangle 5">
            <a:extLst>
              <a:ext uri="{FF2B5EF4-FFF2-40B4-BE49-F238E27FC236}">
                <a16:creationId xmlns:a16="http://schemas.microsoft.com/office/drawing/2014/main" id="{1157F3D4-AAD7-4D84-BBA3-A8407E0A6A16}"/>
              </a:ext>
            </a:extLst>
          </p:cNvPr>
          <p:cNvSpPr>
            <a:spLocks noGrp="1" noChangeArrowheads="1"/>
          </p:cNvSpPr>
          <p:nvPr>
            <p:ph type="sldNum"/>
          </p:nvPr>
        </p:nvSpPr>
        <p:spPr bwMode="auto">
          <a:xfrm>
            <a:off x="6553200" y="6248400"/>
            <a:ext cx="19034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a:buSzPct val="100000"/>
              <a:tabLst>
                <a:tab pos="723900" algn="l"/>
                <a:tab pos="1447800" algn="l"/>
              </a:tabLst>
              <a:defRPr sz="1400">
                <a:solidFill>
                  <a:srgbClr val="000000"/>
                </a:solidFill>
                <a:latin typeface="Times New Roman" panose="02020603050405020304" pitchFamily="18" charset="0"/>
                <a:cs typeface="Arial" panose="020B0604020202020204" pitchFamily="34" charset="0"/>
              </a:defRPr>
            </a:lvl1pPr>
          </a:lstStyle>
          <a:p>
            <a:fld id="{1E2BC7AD-D9A4-4662-96D3-99E65768A8F8}" type="slidenum">
              <a:rPr lang="en-US" altLang="en-US"/>
              <a:pPr/>
              <a:t>‹#›</a:t>
            </a:fld>
            <a:endParaRPr lang="en-US" altLang="en-US"/>
          </a:p>
        </p:txBody>
      </p:sp>
      <p:sp>
        <p:nvSpPr>
          <p:cNvPr id="2055" name="Line 6">
            <a:extLst>
              <a:ext uri="{FF2B5EF4-FFF2-40B4-BE49-F238E27FC236}">
                <a16:creationId xmlns:a16="http://schemas.microsoft.com/office/drawing/2014/main" id="{40C98C93-6EB2-45DC-AF0E-6FBF8DB4AB53}"/>
              </a:ext>
            </a:extLst>
          </p:cNvPr>
          <p:cNvSpPr>
            <a:spLocks noChangeShapeType="1"/>
          </p:cNvSpPr>
          <p:nvPr/>
        </p:nvSpPr>
        <p:spPr bwMode="auto">
          <a:xfrm>
            <a:off x="685800" y="838200"/>
            <a:ext cx="7772400" cy="1588"/>
          </a:xfrm>
          <a:prstGeom prst="line">
            <a:avLst/>
          </a:prstGeom>
          <a:noFill/>
          <a:ln w="381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9pPr>
    </p:titleStyle>
    <p:bodyStyle>
      <a:lvl1pPr marL="342900" indent="-34290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5E2479B4-A4AB-431E-B513-5F6016B62B53}"/>
              </a:ext>
            </a:extLst>
          </p:cNvPr>
          <p:cNvSpPr>
            <a:spLocks noGrp="1" noChangeArrowheads="1"/>
          </p:cNvSpPr>
          <p:nvPr>
            <p:ph type="title"/>
          </p:nvPr>
        </p:nvSpPr>
        <p:spPr bwMode="auto">
          <a:xfrm>
            <a:off x="457200" y="128588"/>
            <a:ext cx="8228013" cy="1433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3075" name="Rectangle 2">
            <a:extLst>
              <a:ext uri="{FF2B5EF4-FFF2-40B4-BE49-F238E27FC236}">
                <a16:creationId xmlns:a16="http://schemas.microsoft.com/office/drawing/2014/main" id="{790B6EAD-3713-43CA-BFE4-AFC030D43C52}"/>
              </a:ext>
            </a:extLst>
          </p:cNvPr>
          <p:cNvSpPr>
            <a:spLocks noGrp="1" noChangeArrowheads="1"/>
          </p:cNvSpPr>
          <p:nvPr>
            <p:ph type="body" idx="1"/>
          </p:nvPr>
        </p:nvSpPr>
        <p:spPr bwMode="auto">
          <a:xfrm>
            <a:off x="457200" y="1600200"/>
            <a:ext cx="8228013"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3">
            <a:extLst>
              <a:ext uri="{FF2B5EF4-FFF2-40B4-BE49-F238E27FC236}">
                <a16:creationId xmlns:a16="http://schemas.microsoft.com/office/drawing/2014/main" id="{2D7F337C-CB85-49E0-9CA7-C3349D1CBB1F}"/>
              </a:ext>
            </a:extLst>
          </p:cNvPr>
          <p:cNvSpPr>
            <a:spLocks noGrp="1" noChangeArrowheads="1"/>
          </p:cNvSpPr>
          <p:nvPr>
            <p:ph type="dt"/>
          </p:nvPr>
        </p:nvSpPr>
        <p:spPr bwMode="auto">
          <a:xfrm>
            <a:off x="457200" y="6356350"/>
            <a:ext cx="2132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eaLnBrk="1" hangingPunct="1">
              <a:buClrTx/>
              <a:buSzPct val="100000"/>
              <a:buFontTx/>
              <a:buNone/>
              <a:tabLst>
                <a:tab pos="723900" algn="l"/>
                <a:tab pos="1447800" algn="l"/>
              </a:tabLst>
              <a:defRPr sz="1200" smtClean="0">
                <a:solidFill>
                  <a:srgbClr val="898989"/>
                </a:solidFill>
                <a:latin typeface="Times New Roman" panose="02020603050405020304" pitchFamily="18" charset="0"/>
              </a:defRPr>
            </a:lvl1pPr>
          </a:lstStyle>
          <a:p>
            <a:pPr>
              <a:defRPr/>
            </a:pPr>
            <a:endParaRPr lang="en-US" altLang="en-US"/>
          </a:p>
        </p:txBody>
      </p:sp>
      <p:sp>
        <p:nvSpPr>
          <p:cNvPr id="3077" name="Text Box 4">
            <a:extLst>
              <a:ext uri="{FF2B5EF4-FFF2-40B4-BE49-F238E27FC236}">
                <a16:creationId xmlns:a16="http://schemas.microsoft.com/office/drawing/2014/main" id="{F287D171-4AB8-4951-A56A-812A537541AC}"/>
              </a:ext>
            </a:extLst>
          </p:cNvPr>
          <p:cNvSpPr txBox="1">
            <a:spLocks noChangeArrowheads="1"/>
          </p:cNvSpPr>
          <p:nvPr/>
        </p:nvSpPr>
        <p:spPr bwMode="auto">
          <a:xfrm>
            <a:off x="3124200" y="6356350"/>
            <a:ext cx="2895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Rectangle 5">
            <a:extLst>
              <a:ext uri="{FF2B5EF4-FFF2-40B4-BE49-F238E27FC236}">
                <a16:creationId xmlns:a16="http://schemas.microsoft.com/office/drawing/2014/main" id="{F0174482-30E5-40A3-B5A6-297559055F08}"/>
              </a:ext>
            </a:extLst>
          </p:cNvPr>
          <p:cNvSpPr>
            <a:spLocks noGrp="1" noChangeArrowheads="1"/>
          </p:cNvSpPr>
          <p:nvPr>
            <p:ph type="sldNum"/>
          </p:nvPr>
        </p:nvSpPr>
        <p:spPr bwMode="auto">
          <a:xfrm>
            <a:off x="6553200" y="6356350"/>
            <a:ext cx="2132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r" eaLnBrk="1" hangingPunct="1">
              <a:buSzPct val="100000"/>
              <a:tabLst>
                <a:tab pos="723900" algn="l"/>
                <a:tab pos="1447800" algn="l"/>
              </a:tabLst>
              <a:defRPr sz="1200">
                <a:solidFill>
                  <a:srgbClr val="898989"/>
                </a:solidFill>
                <a:latin typeface="Times New Roman" panose="02020603050405020304" pitchFamily="18" charset="0"/>
              </a:defRPr>
            </a:lvl1pPr>
          </a:lstStyle>
          <a:p>
            <a:fld id="{41773182-1D5C-4728-B347-588AD98F37B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5pPr>
      <a:lvl6pPr marL="2514600" indent="-228600" algn="ctr" defTabSz="449263"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6pPr>
      <a:lvl7pPr marL="2971800" indent="-228600" algn="ctr" defTabSz="449263"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7pPr>
      <a:lvl8pPr marL="3429000" indent="-228600" algn="ctr" defTabSz="449263"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8pPr>
      <a:lvl9pPr marL="3886200" indent="-228600" algn="ctr" defTabSz="449263"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78E3EBE1-CE6F-4FEF-BA4F-FE5496508BA2}"/>
              </a:ext>
            </a:extLst>
          </p:cNvPr>
          <p:cNvSpPr>
            <a:spLocks noGrp="1" noChangeArrowheads="1"/>
          </p:cNvSpPr>
          <p:nvPr>
            <p:ph type="title"/>
          </p:nvPr>
        </p:nvSpPr>
        <p:spPr bwMode="auto">
          <a:xfrm>
            <a:off x="457200" y="0"/>
            <a:ext cx="8228013"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4099" name="Rectangle 2">
            <a:extLst>
              <a:ext uri="{FF2B5EF4-FFF2-40B4-BE49-F238E27FC236}">
                <a16:creationId xmlns:a16="http://schemas.microsoft.com/office/drawing/2014/main" id="{8386859B-2552-479C-9307-10863E9C1A03}"/>
              </a:ext>
            </a:extLst>
          </p:cNvPr>
          <p:cNvSpPr>
            <a:spLocks noGrp="1" noChangeArrowheads="1"/>
          </p:cNvSpPr>
          <p:nvPr>
            <p:ph type="body" idx="1"/>
          </p:nvPr>
        </p:nvSpPr>
        <p:spPr bwMode="auto">
          <a:xfrm>
            <a:off x="457200" y="1066800"/>
            <a:ext cx="8228013" cy="5180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5123" name="Rectangle 3">
            <a:extLst>
              <a:ext uri="{FF2B5EF4-FFF2-40B4-BE49-F238E27FC236}">
                <a16:creationId xmlns:a16="http://schemas.microsoft.com/office/drawing/2014/main" id="{8640A779-39B0-43EE-820A-A66893C97012}"/>
              </a:ext>
            </a:extLst>
          </p:cNvPr>
          <p:cNvSpPr>
            <a:spLocks noGrp="1" noChangeArrowheads="1"/>
          </p:cNvSpPr>
          <p:nvPr>
            <p:ph type="dt"/>
          </p:nvPr>
        </p:nvSpPr>
        <p:spPr bwMode="auto">
          <a:xfrm>
            <a:off x="457200" y="6356350"/>
            <a:ext cx="2132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eaLnBrk="1" hangingPunct="1">
              <a:buClrTx/>
              <a:buSzPct val="100000"/>
              <a:buFontTx/>
              <a:buNone/>
              <a:tabLst>
                <a:tab pos="723900" algn="l"/>
                <a:tab pos="1447800" algn="l"/>
              </a:tabLst>
              <a:defRPr sz="1200" smtClean="0">
                <a:solidFill>
                  <a:srgbClr val="898989"/>
                </a:solidFill>
                <a:latin typeface="Times New Roman" panose="02020603050405020304" pitchFamily="18" charset="0"/>
              </a:defRPr>
            </a:lvl1pPr>
          </a:lstStyle>
          <a:p>
            <a:pPr>
              <a:defRPr/>
            </a:pPr>
            <a:endParaRPr lang="en-US" altLang="en-US"/>
          </a:p>
        </p:txBody>
      </p:sp>
      <p:sp>
        <p:nvSpPr>
          <p:cNvPr id="4101" name="Text Box 4">
            <a:extLst>
              <a:ext uri="{FF2B5EF4-FFF2-40B4-BE49-F238E27FC236}">
                <a16:creationId xmlns:a16="http://schemas.microsoft.com/office/drawing/2014/main" id="{70B55398-AC26-4406-B39B-9414DBE443F5}"/>
              </a:ext>
            </a:extLst>
          </p:cNvPr>
          <p:cNvSpPr txBox="1">
            <a:spLocks noChangeArrowheads="1"/>
          </p:cNvSpPr>
          <p:nvPr/>
        </p:nvSpPr>
        <p:spPr bwMode="auto">
          <a:xfrm>
            <a:off x="3124200" y="6356350"/>
            <a:ext cx="2895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125" name="Rectangle 5">
            <a:extLst>
              <a:ext uri="{FF2B5EF4-FFF2-40B4-BE49-F238E27FC236}">
                <a16:creationId xmlns:a16="http://schemas.microsoft.com/office/drawing/2014/main" id="{0864BAF8-1451-4212-B810-049BAEF44C4D}"/>
              </a:ext>
            </a:extLst>
          </p:cNvPr>
          <p:cNvSpPr>
            <a:spLocks noGrp="1" noChangeArrowheads="1"/>
          </p:cNvSpPr>
          <p:nvPr>
            <p:ph type="sldNum"/>
          </p:nvPr>
        </p:nvSpPr>
        <p:spPr bwMode="auto">
          <a:xfrm>
            <a:off x="6553200" y="6356350"/>
            <a:ext cx="2132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r" eaLnBrk="1" hangingPunct="1">
              <a:buSzPct val="100000"/>
              <a:tabLst>
                <a:tab pos="723900" algn="l"/>
                <a:tab pos="1447800" algn="l"/>
              </a:tabLst>
              <a:defRPr sz="1200">
                <a:solidFill>
                  <a:srgbClr val="898989"/>
                </a:solidFill>
                <a:latin typeface="Times New Roman" panose="02020603050405020304" pitchFamily="18" charset="0"/>
              </a:defRPr>
            </a:lvl1pPr>
          </a:lstStyle>
          <a:p>
            <a:fld id="{EE019C12-4B94-443E-AB5C-D19B5BF86C9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600" kern="1200">
          <a:solidFill>
            <a:srgbClr val="0000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600">
          <a:solidFill>
            <a:srgbClr val="000000"/>
          </a:solidFill>
          <a:latin typeface="Calibri" panose="020F0502020204030204" pitchFamily="34" charset="0"/>
          <a:cs typeface="DejaVu Sans" charset="0"/>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600">
          <a:solidFill>
            <a:srgbClr val="000000"/>
          </a:solidFill>
          <a:latin typeface="Calibri" panose="020F0502020204030204" pitchFamily="34" charset="0"/>
          <a:cs typeface="DejaVu Sans" charset="0"/>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600">
          <a:solidFill>
            <a:srgbClr val="000000"/>
          </a:solidFill>
          <a:latin typeface="Calibri" panose="020F0502020204030204" pitchFamily="34" charset="0"/>
          <a:cs typeface="DejaVu Sans" charset="0"/>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600">
          <a:solidFill>
            <a:srgbClr val="000000"/>
          </a:solidFill>
          <a:latin typeface="Calibri" panose="020F0502020204030204" pitchFamily="34" charset="0"/>
          <a:cs typeface="DejaVu Sans" charset="0"/>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600">
          <a:solidFill>
            <a:srgbClr val="000000"/>
          </a:solidFill>
          <a:latin typeface="Calibri" panose="020F0502020204030204" pitchFamily="34" charset="0"/>
          <a:cs typeface="DejaVu Sans" charset="0"/>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600">
          <a:solidFill>
            <a:srgbClr val="000000"/>
          </a:solidFill>
          <a:latin typeface="Calibri" panose="020F0502020204030204" pitchFamily="34" charset="0"/>
          <a:cs typeface="DejaVu Sans" charset="0"/>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600">
          <a:solidFill>
            <a:srgbClr val="000000"/>
          </a:solidFill>
          <a:latin typeface="Calibri" panose="020F0502020204030204" pitchFamily="34" charset="0"/>
          <a:cs typeface="DejaVu Sans" charset="0"/>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600">
          <a:solidFill>
            <a:srgbClr val="000000"/>
          </a:solidFill>
          <a:latin typeface="Calibri" panose="020F0502020204030204" pitchFamily="34" charset="0"/>
          <a:cs typeface="DejaVu Sans" charset="0"/>
        </a:defRPr>
      </a:lvl9pPr>
    </p:titleStyle>
    <p:bodyStyle>
      <a:lvl1pPr marL="342900" indent="-34290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2pPr>
      <a:lvl3pPr marL="11430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2" name="Rectangle 1">
            <a:extLst>
              <a:ext uri="{FF2B5EF4-FFF2-40B4-BE49-F238E27FC236}">
                <a16:creationId xmlns:a16="http://schemas.microsoft.com/office/drawing/2014/main" id="{4D3B8C16-3A8A-48F2-B292-F36566E0E881}"/>
              </a:ext>
            </a:extLst>
          </p:cNvPr>
          <p:cNvSpPr>
            <a:spLocks noGrp="1" noChangeArrowheads="1"/>
          </p:cNvSpPr>
          <p:nvPr>
            <p:ph type="title"/>
          </p:nvPr>
        </p:nvSpPr>
        <p:spPr bwMode="auto">
          <a:xfrm>
            <a:off x="457200" y="128588"/>
            <a:ext cx="8228013" cy="1433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5123" name="Rectangle 2">
            <a:extLst>
              <a:ext uri="{FF2B5EF4-FFF2-40B4-BE49-F238E27FC236}">
                <a16:creationId xmlns:a16="http://schemas.microsoft.com/office/drawing/2014/main" id="{5442CBF7-3747-4BBB-ACD6-001E57284B97}"/>
              </a:ext>
            </a:extLst>
          </p:cNvPr>
          <p:cNvSpPr>
            <a:spLocks noGrp="1" noChangeArrowheads="1"/>
          </p:cNvSpPr>
          <p:nvPr>
            <p:ph type="body" idx="1"/>
          </p:nvPr>
        </p:nvSpPr>
        <p:spPr bwMode="auto">
          <a:xfrm>
            <a:off x="457200" y="1600200"/>
            <a:ext cx="8228013"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6147" name="Rectangle 3">
            <a:extLst>
              <a:ext uri="{FF2B5EF4-FFF2-40B4-BE49-F238E27FC236}">
                <a16:creationId xmlns:a16="http://schemas.microsoft.com/office/drawing/2014/main" id="{39BE6BE8-446A-4199-990D-31E5E28D2568}"/>
              </a:ext>
            </a:extLst>
          </p:cNvPr>
          <p:cNvSpPr>
            <a:spLocks noGrp="1" noChangeArrowheads="1"/>
          </p:cNvSpPr>
          <p:nvPr>
            <p:ph type="dt"/>
          </p:nvPr>
        </p:nvSpPr>
        <p:spPr bwMode="auto">
          <a:xfrm>
            <a:off x="457200" y="6356350"/>
            <a:ext cx="2132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eaLnBrk="1" hangingPunct="1">
              <a:buClrTx/>
              <a:buSzPct val="100000"/>
              <a:buFontTx/>
              <a:buNone/>
              <a:tabLst>
                <a:tab pos="723900" algn="l"/>
                <a:tab pos="1447800" algn="l"/>
              </a:tabLst>
              <a:defRPr sz="1200" smtClean="0">
                <a:solidFill>
                  <a:srgbClr val="898989"/>
                </a:solidFill>
                <a:latin typeface="Times New Roman" panose="02020603050405020304" pitchFamily="18" charset="0"/>
              </a:defRPr>
            </a:lvl1pPr>
          </a:lstStyle>
          <a:p>
            <a:pPr>
              <a:defRPr/>
            </a:pPr>
            <a:endParaRPr lang="en-US" altLang="en-US"/>
          </a:p>
        </p:txBody>
      </p:sp>
      <p:sp>
        <p:nvSpPr>
          <p:cNvPr id="5125" name="Text Box 4">
            <a:extLst>
              <a:ext uri="{FF2B5EF4-FFF2-40B4-BE49-F238E27FC236}">
                <a16:creationId xmlns:a16="http://schemas.microsoft.com/office/drawing/2014/main" id="{E3F48911-F561-4739-A834-9E25B070F957}"/>
              </a:ext>
            </a:extLst>
          </p:cNvPr>
          <p:cNvSpPr txBox="1">
            <a:spLocks noChangeArrowheads="1"/>
          </p:cNvSpPr>
          <p:nvPr/>
        </p:nvSpPr>
        <p:spPr bwMode="auto">
          <a:xfrm>
            <a:off x="3124200" y="6356350"/>
            <a:ext cx="2895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149" name="Rectangle 5">
            <a:extLst>
              <a:ext uri="{FF2B5EF4-FFF2-40B4-BE49-F238E27FC236}">
                <a16:creationId xmlns:a16="http://schemas.microsoft.com/office/drawing/2014/main" id="{2C5CFD6A-F4FE-4567-AC77-8BBEE0AD8C3B}"/>
              </a:ext>
            </a:extLst>
          </p:cNvPr>
          <p:cNvSpPr>
            <a:spLocks noGrp="1" noChangeArrowheads="1"/>
          </p:cNvSpPr>
          <p:nvPr>
            <p:ph type="sldNum"/>
          </p:nvPr>
        </p:nvSpPr>
        <p:spPr bwMode="auto">
          <a:xfrm>
            <a:off x="6553200" y="6356350"/>
            <a:ext cx="2132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r" eaLnBrk="1" hangingPunct="1">
              <a:buSzPct val="100000"/>
              <a:tabLst>
                <a:tab pos="723900" algn="l"/>
                <a:tab pos="1447800" algn="l"/>
              </a:tabLst>
              <a:defRPr sz="1200">
                <a:solidFill>
                  <a:srgbClr val="898989"/>
                </a:solidFill>
                <a:latin typeface="Times New Roman" panose="02020603050405020304" pitchFamily="18" charset="0"/>
              </a:defRPr>
            </a:lvl1pPr>
          </a:lstStyle>
          <a:p>
            <a:fld id="{7759C24B-BC2E-4323-B6BA-A8A76E958D0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5pPr>
      <a:lvl6pPr marL="2514600" indent="-228600" algn="ctr" defTabSz="449263"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6pPr>
      <a:lvl7pPr marL="2971800" indent="-228600" algn="ctr" defTabSz="449263"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7pPr>
      <a:lvl8pPr marL="3429000" indent="-228600" algn="ctr" defTabSz="449263"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8pPr>
      <a:lvl9pPr marL="3886200" indent="-228600" algn="ctr" defTabSz="449263"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DejaVu Sans"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6" name="Line 1">
            <a:extLst>
              <a:ext uri="{FF2B5EF4-FFF2-40B4-BE49-F238E27FC236}">
                <a16:creationId xmlns:a16="http://schemas.microsoft.com/office/drawing/2014/main" id="{C204E21C-7C36-49ED-BA7C-FDDE27982C8F}"/>
              </a:ext>
            </a:extLst>
          </p:cNvPr>
          <p:cNvSpPr>
            <a:spLocks noChangeShapeType="1"/>
          </p:cNvSpPr>
          <p:nvPr/>
        </p:nvSpPr>
        <p:spPr bwMode="auto">
          <a:xfrm>
            <a:off x="685800" y="838200"/>
            <a:ext cx="7772400" cy="1588"/>
          </a:xfrm>
          <a:prstGeom prst="line">
            <a:avLst/>
          </a:prstGeom>
          <a:noFill/>
          <a:ln w="381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147" name="Rectangle 2">
            <a:extLst>
              <a:ext uri="{FF2B5EF4-FFF2-40B4-BE49-F238E27FC236}">
                <a16:creationId xmlns:a16="http://schemas.microsoft.com/office/drawing/2014/main" id="{FCB10843-3450-4268-893A-9B180468D707}"/>
              </a:ext>
            </a:extLst>
          </p:cNvPr>
          <p:cNvSpPr>
            <a:spLocks noGrp="1" noChangeArrowheads="1"/>
          </p:cNvSpPr>
          <p:nvPr>
            <p:ph type="title"/>
          </p:nvPr>
        </p:nvSpPr>
        <p:spPr bwMode="auto">
          <a:xfrm>
            <a:off x="685800" y="76200"/>
            <a:ext cx="7770813" cy="83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6148" name="Rectangle 3">
            <a:extLst>
              <a:ext uri="{FF2B5EF4-FFF2-40B4-BE49-F238E27FC236}">
                <a16:creationId xmlns:a16="http://schemas.microsoft.com/office/drawing/2014/main" id="{E791FC89-B3BF-430C-AC62-79A1345FAC9C}"/>
              </a:ext>
            </a:extLst>
          </p:cNvPr>
          <p:cNvSpPr>
            <a:spLocks noGrp="1" noChangeArrowheads="1"/>
          </p:cNvSpPr>
          <p:nvPr>
            <p:ph type="body" idx="1"/>
          </p:nvPr>
        </p:nvSpPr>
        <p:spPr bwMode="auto">
          <a:xfrm>
            <a:off x="685800" y="914400"/>
            <a:ext cx="7770813" cy="525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6149" name="Text Box 4">
            <a:extLst>
              <a:ext uri="{FF2B5EF4-FFF2-40B4-BE49-F238E27FC236}">
                <a16:creationId xmlns:a16="http://schemas.microsoft.com/office/drawing/2014/main" id="{87917945-A8E0-4CE0-BB7E-4811D889D49E}"/>
              </a:ext>
            </a:extLst>
          </p:cNvPr>
          <p:cNvSpPr txBox="1">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150" name="Text Box 5">
            <a:extLst>
              <a:ext uri="{FF2B5EF4-FFF2-40B4-BE49-F238E27FC236}">
                <a16:creationId xmlns:a16="http://schemas.microsoft.com/office/drawing/2014/main" id="{1875A62F-608A-40C3-BEBC-0F99DD3436BC}"/>
              </a:ext>
            </a:extLst>
          </p:cNvPr>
          <p:cNvSpPr txBox="1">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174" name="Rectangle 6">
            <a:extLst>
              <a:ext uri="{FF2B5EF4-FFF2-40B4-BE49-F238E27FC236}">
                <a16:creationId xmlns:a16="http://schemas.microsoft.com/office/drawing/2014/main" id="{7B7535AF-BC3A-4FDE-887C-5024C0D62563}"/>
              </a:ext>
            </a:extLst>
          </p:cNvPr>
          <p:cNvSpPr>
            <a:spLocks noGrp="1" noChangeArrowheads="1"/>
          </p:cNvSpPr>
          <p:nvPr>
            <p:ph type="sldNum"/>
          </p:nvPr>
        </p:nvSpPr>
        <p:spPr bwMode="auto">
          <a:xfrm>
            <a:off x="6553200" y="6248400"/>
            <a:ext cx="19034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eaLnBrk="1" hangingPunct="1">
              <a:buSzPct val="100000"/>
              <a:tabLst>
                <a:tab pos="723900" algn="l"/>
                <a:tab pos="1447800" algn="l"/>
              </a:tabLst>
              <a:defRPr sz="1400">
                <a:solidFill>
                  <a:srgbClr val="000000"/>
                </a:solidFill>
                <a:latin typeface="Times New Roman" panose="02020603050405020304" pitchFamily="18" charset="0"/>
                <a:cs typeface="Arial" panose="020B0604020202020204" pitchFamily="34" charset="0"/>
              </a:defRPr>
            </a:lvl1pPr>
          </a:lstStyle>
          <a:p>
            <a:fld id="{8AB5EBBB-897E-4ADB-A422-CADAAB95783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9pPr>
    </p:titleStyle>
    <p:bodyStyle>
      <a:lvl1pPr marL="342900" indent="-34290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70" name="Line 1">
            <a:extLst>
              <a:ext uri="{FF2B5EF4-FFF2-40B4-BE49-F238E27FC236}">
                <a16:creationId xmlns:a16="http://schemas.microsoft.com/office/drawing/2014/main" id="{0BD29272-32B1-4986-A229-7D993546098F}"/>
              </a:ext>
            </a:extLst>
          </p:cNvPr>
          <p:cNvSpPr>
            <a:spLocks noChangeShapeType="1"/>
          </p:cNvSpPr>
          <p:nvPr/>
        </p:nvSpPr>
        <p:spPr bwMode="auto">
          <a:xfrm>
            <a:off x="685800" y="838200"/>
            <a:ext cx="7772400" cy="1588"/>
          </a:xfrm>
          <a:prstGeom prst="line">
            <a:avLst/>
          </a:prstGeom>
          <a:noFill/>
          <a:ln w="381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171" name="Rectangle 2">
            <a:extLst>
              <a:ext uri="{FF2B5EF4-FFF2-40B4-BE49-F238E27FC236}">
                <a16:creationId xmlns:a16="http://schemas.microsoft.com/office/drawing/2014/main" id="{D084996E-8971-4EFA-821E-F4C2A1434A6C}"/>
              </a:ext>
            </a:extLst>
          </p:cNvPr>
          <p:cNvSpPr>
            <a:spLocks noGrp="1" noChangeArrowheads="1"/>
          </p:cNvSpPr>
          <p:nvPr>
            <p:ph type="title"/>
          </p:nvPr>
        </p:nvSpPr>
        <p:spPr bwMode="auto">
          <a:xfrm>
            <a:off x="685800" y="76200"/>
            <a:ext cx="7770813" cy="83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7172" name="Rectangle 3">
            <a:extLst>
              <a:ext uri="{FF2B5EF4-FFF2-40B4-BE49-F238E27FC236}">
                <a16:creationId xmlns:a16="http://schemas.microsoft.com/office/drawing/2014/main" id="{06E1DF69-E75F-4ECF-9201-DA9CD9B28867}"/>
              </a:ext>
            </a:extLst>
          </p:cNvPr>
          <p:cNvSpPr>
            <a:spLocks noGrp="1" noChangeArrowheads="1"/>
          </p:cNvSpPr>
          <p:nvPr>
            <p:ph type="body" idx="1"/>
          </p:nvPr>
        </p:nvSpPr>
        <p:spPr bwMode="auto">
          <a:xfrm>
            <a:off x="685800" y="914400"/>
            <a:ext cx="7770813" cy="525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7173" name="Text Box 4">
            <a:extLst>
              <a:ext uri="{FF2B5EF4-FFF2-40B4-BE49-F238E27FC236}">
                <a16:creationId xmlns:a16="http://schemas.microsoft.com/office/drawing/2014/main" id="{3251FB30-025B-4589-B653-EE925A166DA0}"/>
              </a:ext>
            </a:extLst>
          </p:cNvPr>
          <p:cNvSpPr txBox="1">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174" name="Text Box 5">
            <a:extLst>
              <a:ext uri="{FF2B5EF4-FFF2-40B4-BE49-F238E27FC236}">
                <a16:creationId xmlns:a16="http://schemas.microsoft.com/office/drawing/2014/main" id="{2714EB70-2853-4071-B807-32823FA63286}"/>
              </a:ext>
            </a:extLst>
          </p:cNvPr>
          <p:cNvSpPr txBox="1">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8198" name="Rectangle 6">
            <a:extLst>
              <a:ext uri="{FF2B5EF4-FFF2-40B4-BE49-F238E27FC236}">
                <a16:creationId xmlns:a16="http://schemas.microsoft.com/office/drawing/2014/main" id="{93717F3D-0E65-44A8-AE78-F644CE5AE875}"/>
              </a:ext>
            </a:extLst>
          </p:cNvPr>
          <p:cNvSpPr>
            <a:spLocks noGrp="1" noChangeArrowheads="1"/>
          </p:cNvSpPr>
          <p:nvPr>
            <p:ph type="sldNum"/>
          </p:nvPr>
        </p:nvSpPr>
        <p:spPr bwMode="auto">
          <a:xfrm>
            <a:off x="6553200" y="6248400"/>
            <a:ext cx="19034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eaLnBrk="1" hangingPunct="1">
              <a:buSzPct val="100000"/>
              <a:tabLst>
                <a:tab pos="723900" algn="l"/>
                <a:tab pos="1447800" algn="l"/>
              </a:tabLst>
              <a:defRPr sz="1400">
                <a:solidFill>
                  <a:srgbClr val="000000"/>
                </a:solidFill>
                <a:latin typeface="Times New Roman" panose="02020603050405020304" pitchFamily="18" charset="0"/>
                <a:cs typeface="Arial" panose="020B0604020202020204" pitchFamily="34" charset="0"/>
              </a:defRPr>
            </a:lvl1pPr>
          </a:lstStyle>
          <a:p>
            <a:fld id="{242ADD74-248D-4F0D-9EEE-EC21BC8A991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9pPr>
    </p:titleStyle>
    <p:bodyStyle>
      <a:lvl1pPr marL="342900" indent="-34290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4" name="Line 1">
            <a:extLst>
              <a:ext uri="{FF2B5EF4-FFF2-40B4-BE49-F238E27FC236}">
                <a16:creationId xmlns:a16="http://schemas.microsoft.com/office/drawing/2014/main" id="{25100EB4-17EA-49FE-93A3-BB7916D82AD5}"/>
              </a:ext>
            </a:extLst>
          </p:cNvPr>
          <p:cNvSpPr>
            <a:spLocks noChangeShapeType="1"/>
          </p:cNvSpPr>
          <p:nvPr/>
        </p:nvSpPr>
        <p:spPr bwMode="auto">
          <a:xfrm>
            <a:off x="685800" y="838200"/>
            <a:ext cx="7772400" cy="1588"/>
          </a:xfrm>
          <a:prstGeom prst="line">
            <a:avLst/>
          </a:prstGeom>
          <a:noFill/>
          <a:ln w="381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195" name="Rectangle 2">
            <a:extLst>
              <a:ext uri="{FF2B5EF4-FFF2-40B4-BE49-F238E27FC236}">
                <a16:creationId xmlns:a16="http://schemas.microsoft.com/office/drawing/2014/main" id="{F0D26F9E-0C46-478E-A96A-001B39116C74}"/>
              </a:ext>
            </a:extLst>
          </p:cNvPr>
          <p:cNvSpPr>
            <a:spLocks noGrp="1" noChangeArrowheads="1"/>
          </p:cNvSpPr>
          <p:nvPr>
            <p:ph type="title"/>
          </p:nvPr>
        </p:nvSpPr>
        <p:spPr bwMode="auto">
          <a:xfrm>
            <a:off x="685800" y="76200"/>
            <a:ext cx="7770813" cy="83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8196" name="Rectangle 3">
            <a:extLst>
              <a:ext uri="{FF2B5EF4-FFF2-40B4-BE49-F238E27FC236}">
                <a16:creationId xmlns:a16="http://schemas.microsoft.com/office/drawing/2014/main" id="{82DAA995-0E2D-4D29-A736-A3E1EC754153}"/>
              </a:ext>
            </a:extLst>
          </p:cNvPr>
          <p:cNvSpPr>
            <a:spLocks noGrp="1" noChangeArrowheads="1"/>
          </p:cNvSpPr>
          <p:nvPr>
            <p:ph type="body" idx="1"/>
          </p:nvPr>
        </p:nvSpPr>
        <p:spPr bwMode="auto">
          <a:xfrm>
            <a:off x="685800" y="914400"/>
            <a:ext cx="7770813" cy="525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8197" name="Text Box 4">
            <a:extLst>
              <a:ext uri="{FF2B5EF4-FFF2-40B4-BE49-F238E27FC236}">
                <a16:creationId xmlns:a16="http://schemas.microsoft.com/office/drawing/2014/main" id="{E0D9698D-6A42-488E-A4E2-A775E71826CB}"/>
              </a:ext>
            </a:extLst>
          </p:cNvPr>
          <p:cNvSpPr txBox="1">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8198" name="Text Box 5">
            <a:extLst>
              <a:ext uri="{FF2B5EF4-FFF2-40B4-BE49-F238E27FC236}">
                <a16:creationId xmlns:a16="http://schemas.microsoft.com/office/drawing/2014/main" id="{11B80649-34FC-4778-AEF9-23F1357922DA}"/>
              </a:ext>
            </a:extLst>
          </p:cNvPr>
          <p:cNvSpPr txBox="1">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222" name="Rectangle 6">
            <a:extLst>
              <a:ext uri="{FF2B5EF4-FFF2-40B4-BE49-F238E27FC236}">
                <a16:creationId xmlns:a16="http://schemas.microsoft.com/office/drawing/2014/main" id="{E635A672-3BA3-442C-BE91-4E29BB27B9CF}"/>
              </a:ext>
            </a:extLst>
          </p:cNvPr>
          <p:cNvSpPr>
            <a:spLocks noGrp="1" noChangeArrowheads="1"/>
          </p:cNvSpPr>
          <p:nvPr>
            <p:ph type="sldNum"/>
          </p:nvPr>
        </p:nvSpPr>
        <p:spPr bwMode="auto">
          <a:xfrm>
            <a:off x="6553200" y="6248400"/>
            <a:ext cx="19034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eaLnBrk="1" hangingPunct="1">
              <a:buSzPct val="100000"/>
              <a:tabLst>
                <a:tab pos="723900" algn="l"/>
                <a:tab pos="1447800" algn="l"/>
              </a:tabLst>
              <a:defRPr sz="1400">
                <a:solidFill>
                  <a:srgbClr val="000000"/>
                </a:solidFill>
                <a:latin typeface="Times New Roman" panose="02020603050405020304" pitchFamily="18" charset="0"/>
                <a:cs typeface="Arial" panose="020B0604020202020204" pitchFamily="34" charset="0"/>
              </a:defRPr>
            </a:lvl1pPr>
          </a:lstStyle>
          <a:p>
            <a:fld id="{D32701C2-87C4-4FF0-9882-04C4111AA41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9pPr>
    </p:titleStyle>
    <p:bodyStyle>
      <a:lvl1pPr marL="342900" indent="-34290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8" name="Line 1">
            <a:extLst>
              <a:ext uri="{FF2B5EF4-FFF2-40B4-BE49-F238E27FC236}">
                <a16:creationId xmlns:a16="http://schemas.microsoft.com/office/drawing/2014/main" id="{F4F18922-FBB5-4551-AA45-7DE8901BBDD0}"/>
              </a:ext>
            </a:extLst>
          </p:cNvPr>
          <p:cNvSpPr>
            <a:spLocks noChangeShapeType="1"/>
          </p:cNvSpPr>
          <p:nvPr/>
        </p:nvSpPr>
        <p:spPr bwMode="auto">
          <a:xfrm>
            <a:off x="685800" y="838200"/>
            <a:ext cx="7772400" cy="1588"/>
          </a:xfrm>
          <a:prstGeom prst="line">
            <a:avLst/>
          </a:prstGeom>
          <a:noFill/>
          <a:ln w="381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219" name="Rectangle 2">
            <a:extLst>
              <a:ext uri="{FF2B5EF4-FFF2-40B4-BE49-F238E27FC236}">
                <a16:creationId xmlns:a16="http://schemas.microsoft.com/office/drawing/2014/main" id="{C7D316FD-CE94-4952-ADC0-76D7AEB012A4}"/>
              </a:ext>
            </a:extLst>
          </p:cNvPr>
          <p:cNvSpPr>
            <a:spLocks noGrp="1" noChangeArrowheads="1"/>
          </p:cNvSpPr>
          <p:nvPr>
            <p:ph type="title"/>
          </p:nvPr>
        </p:nvSpPr>
        <p:spPr bwMode="auto">
          <a:xfrm>
            <a:off x="685800" y="76200"/>
            <a:ext cx="7770813" cy="83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9220" name="Rectangle 3">
            <a:extLst>
              <a:ext uri="{FF2B5EF4-FFF2-40B4-BE49-F238E27FC236}">
                <a16:creationId xmlns:a16="http://schemas.microsoft.com/office/drawing/2014/main" id="{04653AFC-FB75-4513-A8DE-F88AE9771134}"/>
              </a:ext>
            </a:extLst>
          </p:cNvPr>
          <p:cNvSpPr>
            <a:spLocks noGrp="1" noChangeArrowheads="1"/>
          </p:cNvSpPr>
          <p:nvPr>
            <p:ph type="body" idx="1"/>
          </p:nvPr>
        </p:nvSpPr>
        <p:spPr bwMode="auto">
          <a:xfrm>
            <a:off x="685800" y="914400"/>
            <a:ext cx="7770813" cy="525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9221" name="Text Box 4">
            <a:extLst>
              <a:ext uri="{FF2B5EF4-FFF2-40B4-BE49-F238E27FC236}">
                <a16:creationId xmlns:a16="http://schemas.microsoft.com/office/drawing/2014/main" id="{E4514833-547A-4D6E-85B0-D10254D16F33}"/>
              </a:ext>
            </a:extLst>
          </p:cNvPr>
          <p:cNvSpPr txBox="1">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222" name="Text Box 5">
            <a:extLst>
              <a:ext uri="{FF2B5EF4-FFF2-40B4-BE49-F238E27FC236}">
                <a16:creationId xmlns:a16="http://schemas.microsoft.com/office/drawing/2014/main" id="{26152EF4-9CC2-48F2-B1CF-0AB5D360ABA0}"/>
              </a:ext>
            </a:extLst>
          </p:cNvPr>
          <p:cNvSpPr txBox="1">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0246" name="Rectangle 6">
            <a:extLst>
              <a:ext uri="{FF2B5EF4-FFF2-40B4-BE49-F238E27FC236}">
                <a16:creationId xmlns:a16="http://schemas.microsoft.com/office/drawing/2014/main" id="{95444923-8E21-42AC-9575-4D101130DF3D}"/>
              </a:ext>
            </a:extLst>
          </p:cNvPr>
          <p:cNvSpPr>
            <a:spLocks noGrp="1" noChangeArrowheads="1"/>
          </p:cNvSpPr>
          <p:nvPr>
            <p:ph type="sldNum"/>
          </p:nvPr>
        </p:nvSpPr>
        <p:spPr bwMode="auto">
          <a:xfrm>
            <a:off x="6553200" y="6248400"/>
            <a:ext cx="19034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eaLnBrk="1" hangingPunct="1">
              <a:buSzPct val="100000"/>
              <a:tabLst>
                <a:tab pos="723900" algn="l"/>
                <a:tab pos="1447800" algn="l"/>
              </a:tabLst>
              <a:defRPr sz="1400">
                <a:solidFill>
                  <a:srgbClr val="000000"/>
                </a:solidFill>
                <a:latin typeface="Times New Roman" panose="02020603050405020304" pitchFamily="18" charset="0"/>
                <a:cs typeface="Arial" panose="020B0604020202020204" pitchFamily="34" charset="0"/>
              </a:defRPr>
            </a:lvl1pPr>
          </a:lstStyle>
          <a:p>
            <a:fld id="{D0708DAA-1821-4457-A68D-8F931FC3B84A}"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cs typeface="DejaVu Sans" charset="0"/>
        </a:defRPr>
      </a:lvl9pPr>
    </p:titleStyle>
    <p:bodyStyle>
      <a:lvl1pPr marL="342900" indent="-34290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94.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6.xml"/><Relationship Id="rId1" Type="http://schemas.openxmlformats.org/officeDocument/2006/relationships/slideLayout" Target="../slideLayouts/slideLayout40.xml"/><Relationship Id="rId6" Type="http://schemas.openxmlformats.org/officeDocument/2006/relationships/hyperlink" Target="http://en.wikipedia.org/wiki/Automatic_number_plate_recognition" TargetMode="External"/><Relationship Id="rId5" Type="http://schemas.openxmlformats.org/officeDocument/2006/relationships/image" Target="../media/image17.png"/><Relationship Id="rId4" Type="http://schemas.openxmlformats.org/officeDocument/2006/relationships/hyperlink" Target="http://www.research.att.com/~yan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0.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8.xml"/><Relationship Id="rId1" Type="http://schemas.openxmlformats.org/officeDocument/2006/relationships/slideLayout" Target="../slideLayouts/slideLayout40.xml"/><Relationship Id="rId5" Type="http://schemas.openxmlformats.org/officeDocument/2006/relationships/hyperlink" Target="http://www.sonystyle.com/webapp/wcs/stores/servlet/ProductDisplay?catalogId=10551&amp;storeId=10151&amp;productId=8198552921665200469&amp;langId=-1" TargetMode="External"/><Relationship Id="rId4" Type="http://schemas.openxmlformats.org/officeDocument/2006/relationships/image" Target="../media/image21.wmf"/></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40.xml"/><Relationship Id="rId4" Type="http://schemas.openxmlformats.org/officeDocument/2006/relationships/hyperlink" Target="http://www.evolution.com/products/lanehawk/"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40.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40.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40.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40.xml"/><Relationship Id="rId6" Type="http://schemas.openxmlformats.org/officeDocument/2006/relationships/hyperlink" Target="http://www.sportvision.com/video.html" TargetMode="External"/><Relationship Id="rId5" Type="http://schemas.openxmlformats.org/officeDocument/2006/relationships/hyperlink" Target="http://www.howstuffworks.com/" TargetMode="External"/><Relationship Id="rId4" Type="http://schemas.openxmlformats.org/officeDocument/2006/relationships/hyperlink" Target="http://www.howstuffworks.com/first-down-line.ht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94.xml"/></Relationships>
</file>

<file path=ppt/slides/_rels/slide20.xml.rels><?xml version="1.0" encoding="UTF-8" standalone="yes"?>
<Relationships xmlns="http://schemas.openxmlformats.org/package/2006/relationships"><Relationship Id="rId3" Type="http://schemas.openxmlformats.org/officeDocument/2006/relationships/hyperlink" Target="http://www.mobileye.com/" TargetMode="External"/><Relationship Id="rId2" Type="http://schemas.openxmlformats.org/officeDocument/2006/relationships/notesSlide" Target="../notesSlides/notesSlide14.xml"/><Relationship Id="rId1" Type="http://schemas.openxmlformats.org/officeDocument/2006/relationships/slideLayout" Target="../slideLayouts/slideLayout40.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40.xml"/><Relationship Id="rId4" Type="http://schemas.openxmlformats.org/officeDocument/2006/relationships/hyperlink" Target="http://www.nytimes.com/2010/10/10/science/10google.html?ref=artificialintelligence"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www.digimask.com/" TargetMode="External"/><Relationship Id="rId3" Type="http://schemas.openxmlformats.org/officeDocument/2006/relationships/image" Target="../media/image32.png"/><Relationship Id="rId7" Type="http://schemas.openxmlformats.org/officeDocument/2006/relationships/hyperlink" Target="http://www.gearlog.com/2007/12/incredible_wiimote_hack_create.php" TargetMode="External"/><Relationship Id="rId2" Type="http://schemas.openxmlformats.org/officeDocument/2006/relationships/notesSlide" Target="../notesSlides/notesSlide16.xml"/><Relationship Id="rId1" Type="http://schemas.openxmlformats.org/officeDocument/2006/relationships/slideLayout" Target="../slideLayouts/slideLayout40.xml"/><Relationship Id="rId6" Type="http://schemas.openxmlformats.org/officeDocument/2006/relationships/hyperlink" Target="http://www.cs.cmu.edu/~johnny/projects/wii/" TargetMode="External"/><Relationship Id="rId5" Type="http://schemas.openxmlformats.org/officeDocument/2006/relationships/image" Target="../media/image34.jpeg"/><Relationship Id="rId10" Type="http://schemas.openxmlformats.org/officeDocument/2006/relationships/hyperlink" Target="http://www.monzy.org/audience/" TargetMode="External"/><Relationship Id="rId4" Type="http://schemas.openxmlformats.org/officeDocument/2006/relationships/image" Target="../media/image33.jpeg"/><Relationship Id="rId9" Type="http://schemas.openxmlformats.org/officeDocument/2006/relationships/hyperlink" Target="http://www.news.com/Game-turns-moviegoers-into-human-joysticks/2100-1026_3-6184662.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40.xml"/><Relationship Id="rId5" Type="http://schemas.openxmlformats.org/officeDocument/2006/relationships/hyperlink" Target="http://www.youtube.com/watch?feature=iv&amp;v=fQ59dXOo63o" TargetMode="External"/><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40.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0.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94.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Computer" TargetMode="External"/><Relationship Id="rId7" Type="http://schemas.openxmlformats.org/officeDocument/2006/relationships/hyperlink" Target="https://en.wikipedia.org/wiki/Human_visual_system" TargetMode="External"/><Relationship Id="rId2" Type="http://schemas.openxmlformats.org/officeDocument/2006/relationships/hyperlink" Target="https://en.wikipedia.org/wiki/Interdisciplinarity" TargetMode="External"/><Relationship Id="rId1" Type="http://schemas.openxmlformats.org/officeDocument/2006/relationships/slideLayout" Target="../slideLayouts/slideLayout194.xml"/><Relationship Id="rId6" Type="http://schemas.openxmlformats.org/officeDocument/2006/relationships/hyperlink" Target="https://en.wikipedia.org/wiki/Engineering" TargetMode="External"/><Relationship Id="rId5" Type="http://schemas.openxmlformats.org/officeDocument/2006/relationships/hyperlink" Target="https://en.wikipedia.org/wiki/Video" TargetMode="External"/><Relationship Id="rId4" Type="http://schemas.openxmlformats.org/officeDocument/2006/relationships/hyperlink" Target="https://en.wikipedia.org/wiki/Digital_imag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0.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 y="0"/>
            <a:ext cx="9141545"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phere of mesh and nodes">
            <a:extLst>
              <a:ext uri="{FF2B5EF4-FFF2-40B4-BE49-F238E27FC236}">
                <a16:creationId xmlns:a16="http://schemas.microsoft.com/office/drawing/2014/main" id="{32E8D210-81E6-4861-8794-C0BFD46C729D}"/>
              </a:ext>
            </a:extLst>
          </p:cNvPr>
          <p:cNvPicPr>
            <a:picLocks noChangeAspect="1"/>
          </p:cNvPicPr>
          <p:nvPr/>
        </p:nvPicPr>
        <p:blipFill rotWithShape="1">
          <a:blip r:embed="rId2"/>
          <a:srcRect/>
          <a:stretch/>
        </p:blipFill>
        <p:spPr>
          <a:xfrm>
            <a:off x="20" y="975"/>
            <a:ext cx="9143980" cy="6858000"/>
          </a:xfrm>
          <a:prstGeom prst="rect">
            <a:avLst/>
          </a:prstGeom>
        </p:spPr>
      </p:pic>
      <p:sp>
        <p:nvSpPr>
          <p:cNvPr id="29" name="Rectangle 28">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600" y="1238442"/>
            <a:ext cx="2726944"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9541228-2D3B-4DB6-B5CD-DAFF276920F3}"/>
              </a:ext>
            </a:extLst>
          </p:cNvPr>
          <p:cNvSpPr txBox="1"/>
          <p:nvPr/>
        </p:nvSpPr>
        <p:spPr>
          <a:xfrm>
            <a:off x="640079" y="3362649"/>
            <a:ext cx="2410730" cy="101427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defTabSz="914400" eaLnBrk="1" hangingPunct="1">
              <a:lnSpc>
                <a:spcPct val="80000"/>
              </a:lnSpc>
              <a:spcAft>
                <a:spcPts val="600"/>
              </a:spcAft>
            </a:pPr>
            <a:r>
              <a:rPr lang="en-US" sz="3500" kern="1200" cap="all" spc="200" baseline="0" dirty="0">
                <a:solidFill>
                  <a:srgbClr val="FFFFFF"/>
                </a:solidFill>
                <a:latin typeface="+mj-lt"/>
                <a:ea typeface="+mj-ea"/>
                <a:cs typeface="+mj-cs"/>
              </a:rPr>
              <a:t>TECHNICAL PRESENTATION</a:t>
            </a:r>
          </a:p>
        </p:txBody>
      </p:sp>
      <p:cxnSp>
        <p:nvCxnSpPr>
          <p:cNvPr id="31" name="Straight Connector 30">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371" y="4508519"/>
            <a:ext cx="2194560" cy="0"/>
          </a:xfrm>
          <a:prstGeom prst="line">
            <a:avLst/>
          </a:prstGeom>
          <a:ln w="19050">
            <a:solidFill>
              <a:srgbClr val="36D8EE"/>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ECF6E6F-1F3E-4C6A-8532-72D577980FD7}"/>
              </a:ext>
            </a:extLst>
          </p:cNvPr>
          <p:cNvSpPr txBox="1"/>
          <p:nvPr/>
        </p:nvSpPr>
        <p:spPr>
          <a:xfrm>
            <a:off x="1247043" y="4846026"/>
            <a:ext cx="17936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Calibri"/>
              </a:rPr>
              <a:t>BIMAL PARAJULI (20BDS0405)</a:t>
            </a:r>
            <a:endParaRPr lang="en-US" dirty="0"/>
          </a:p>
        </p:txBody>
      </p:sp>
    </p:spTree>
    <p:extLst>
      <p:ext uri="{BB962C8B-B14F-4D97-AF65-F5344CB8AC3E}">
        <p14:creationId xmlns:p14="http://schemas.microsoft.com/office/powerpoint/2010/main" val="175820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
            <a:extLst>
              <a:ext uri="{FF2B5EF4-FFF2-40B4-BE49-F238E27FC236}">
                <a16:creationId xmlns:a16="http://schemas.microsoft.com/office/drawing/2014/main" id="{B46E84FD-360F-4C36-BBD2-B7500E857C56}"/>
              </a:ext>
            </a:extLst>
          </p:cNvPr>
          <p:cNvSpPr txBox="1">
            <a:spLocks noChangeArrowheads="1"/>
          </p:cNvSpPr>
          <p:nvPr/>
        </p:nvSpPr>
        <p:spPr bwMode="auto">
          <a:xfrm>
            <a:off x="457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4000">
                <a:solidFill>
                  <a:srgbClr val="000000"/>
                </a:solidFill>
              </a:rPr>
              <a:t>Why computer vision matters</a:t>
            </a:r>
          </a:p>
        </p:txBody>
      </p:sp>
      <p:pic>
        <p:nvPicPr>
          <p:cNvPr id="32771" name="Picture 2">
            <a:extLst>
              <a:ext uri="{FF2B5EF4-FFF2-40B4-BE49-F238E27FC236}">
                <a16:creationId xmlns:a16="http://schemas.microsoft.com/office/drawing/2014/main" id="{A08ED0F5-156C-441A-9D9F-36F1453D0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09725"/>
            <a:ext cx="2138363" cy="1600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72" name="Text Box 3">
            <a:extLst>
              <a:ext uri="{FF2B5EF4-FFF2-40B4-BE49-F238E27FC236}">
                <a16:creationId xmlns:a16="http://schemas.microsoft.com/office/drawing/2014/main" id="{8F2F6242-0508-4943-AB2B-5B34D5644CCE}"/>
              </a:ext>
            </a:extLst>
          </p:cNvPr>
          <p:cNvSpPr txBox="1">
            <a:spLocks noChangeArrowheads="1"/>
          </p:cNvSpPr>
          <p:nvPr/>
        </p:nvSpPr>
        <p:spPr bwMode="auto">
          <a:xfrm>
            <a:off x="996950" y="3286125"/>
            <a:ext cx="118903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2800">
                <a:solidFill>
                  <a:srgbClr val="000000"/>
                </a:solidFill>
                <a:latin typeface="Arial" panose="020B0604020202020204" pitchFamily="34" charset="0"/>
              </a:rPr>
              <a:t>Safety</a:t>
            </a:r>
          </a:p>
        </p:txBody>
      </p:sp>
      <p:pic>
        <p:nvPicPr>
          <p:cNvPr id="32773" name="Picture 4">
            <a:extLst>
              <a:ext uri="{FF2B5EF4-FFF2-40B4-BE49-F238E27FC236}">
                <a16:creationId xmlns:a16="http://schemas.microsoft.com/office/drawing/2014/main" id="{A8B41B11-837C-4775-BF58-1A199A2A96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609725"/>
            <a:ext cx="2401888" cy="1600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74" name="Text Box 5">
            <a:extLst>
              <a:ext uri="{FF2B5EF4-FFF2-40B4-BE49-F238E27FC236}">
                <a16:creationId xmlns:a16="http://schemas.microsoft.com/office/drawing/2014/main" id="{62896AE3-6BD4-4A16-ABDD-E3AA3EA896CD}"/>
              </a:ext>
            </a:extLst>
          </p:cNvPr>
          <p:cNvSpPr txBox="1">
            <a:spLocks noChangeArrowheads="1"/>
          </p:cNvSpPr>
          <p:nvPr/>
        </p:nvSpPr>
        <p:spPr bwMode="auto">
          <a:xfrm>
            <a:off x="3817938" y="3209925"/>
            <a:ext cx="120967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2800">
                <a:solidFill>
                  <a:srgbClr val="000000"/>
                </a:solidFill>
                <a:latin typeface="Arial" panose="020B0604020202020204" pitchFamily="34" charset="0"/>
              </a:rPr>
              <a:t>Health</a:t>
            </a:r>
          </a:p>
        </p:txBody>
      </p:sp>
      <p:pic>
        <p:nvPicPr>
          <p:cNvPr id="32775" name="Picture 6">
            <a:extLst>
              <a:ext uri="{FF2B5EF4-FFF2-40B4-BE49-F238E27FC236}">
                <a16:creationId xmlns:a16="http://schemas.microsoft.com/office/drawing/2014/main" id="{D97CE5D4-C9A8-45E7-9F34-A0A0ACA48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1609725"/>
            <a:ext cx="2005013" cy="1600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76" name="Text Box 7">
            <a:extLst>
              <a:ext uri="{FF2B5EF4-FFF2-40B4-BE49-F238E27FC236}">
                <a16:creationId xmlns:a16="http://schemas.microsoft.com/office/drawing/2014/main" id="{2215AACD-5212-4535-A17A-2DE1B24635EF}"/>
              </a:ext>
            </a:extLst>
          </p:cNvPr>
          <p:cNvSpPr txBox="1">
            <a:spLocks noChangeArrowheads="1"/>
          </p:cNvSpPr>
          <p:nvPr/>
        </p:nvSpPr>
        <p:spPr bwMode="auto">
          <a:xfrm>
            <a:off x="6408738" y="3209925"/>
            <a:ext cx="146685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2800">
                <a:solidFill>
                  <a:srgbClr val="000000"/>
                </a:solidFill>
                <a:latin typeface="Arial" panose="020B0604020202020204" pitchFamily="34" charset="0"/>
              </a:rPr>
              <a:t>Security</a:t>
            </a:r>
          </a:p>
        </p:txBody>
      </p:sp>
      <p:sp>
        <p:nvSpPr>
          <p:cNvPr id="32777" name="Text Box 8">
            <a:extLst>
              <a:ext uri="{FF2B5EF4-FFF2-40B4-BE49-F238E27FC236}">
                <a16:creationId xmlns:a16="http://schemas.microsoft.com/office/drawing/2014/main" id="{16775988-474D-4733-9BF5-FC48B19D4CB1}"/>
              </a:ext>
            </a:extLst>
          </p:cNvPr>
          <p:cNvSpPr txBox="1">
            <a:spLocks noChangeArrowheads="1"/>
          </p:cNvSpPr>
          <p:nvPr/>
        </p:nvSpPr>
        <p:spPr bwMode="auto">
          <a:xfrm>
            <a:off x="923925" y="5953125"/>
            <a:ext cx="1446213"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2800">
                <a:solidFill>
                  <a:srgbClr val="000000"/>
                </a:solidFill>
                <a:latin typeface="Arial" panose="020B0604020202020204" pitchFamily="34" charset="0"/>
              </a:rPr>
              <a:t>Comfort</a:t>
            </a:r>
          </a:p>
        </p:txBody>
      </p:sp>
      <p:pic>
        <p:nvPicPr>
          <p:cNvPr id="32778" name="Picture 9">
            <a:extLst>
              <a:ext uri="{FF2B5EF4-FFF2-40B4-BE49-F238E27FC236}">
                <a16:creationId xmlns:a16="http://schemas.microsoft.com/office/drawing/2014/main" id="{4204260C-AC8A-4947-903F-6088B26E20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4343400"/>
            <a:ext cx="2095500" cy="1600200"/>
          </a:xfrm>
          <a:prstGeom prst="rect">
            <a:avLst/>
          </a:prstGeom>
          <a:noFill/>
          <a:ln w="9360">
            <a:solidFill>
              <a:srgbClr val="000000"/>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79" name="Text Box 10">
            <a:extLst>
              <a:ext uri="{FF2B5EF4-FFF2-40B4-BE49-F238E27FC236}">
                <a16:creationId xmlns:a16="http://schemas.microsoft.com/office/drawing/2014/main" id="{DFC71FC7-744F-4C0E-8E6C-EE99E6301D15}"/>
              </a:ext>
            </a:extLst>
          </p:cNvPr>
          <p:cNvSpPr txBox="1">
            <a:spLocks noChangeArrowheads="1"/>
          </p:cNvSpPr>
          <p:nvPr/>
        </p:nvSpPr>
        <p:spPr bwMode="auto">
          <a:xfrm>
            <a:off x="6711950" y="5943600"/>
            <a:ext cx="132873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2800">
                <a:solidFill>
                  <a:srgbClr val="000000"/>
                </a:solidFill>
                <a:latin typeface="Arial" panose="020B0604020202020204" pitchFamily="34" charset="0"/>
              </a:rPr>
              <a:t>Access</a:t>
            </a:r>
          </a:p>
        </p:txBody>
      </p:sp>
      <p:pic>
        <p:nvPicPr>
          <p:cNvPr id="32780" name="Picture 11">
            <a:extLst>
              <a:ext uri="{FF2B5EF4-FFF2-40B4-BE49-F238E27FC236}">
                <a16:creationId xmlns:a16="http://schemas.microsoft.com/office/drawing/2014/main" id="{32CF7C15-1BB4-4A93-B433-14C1BD2D1F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079" t="7430"/>
          <a:stretch>
            <a:fillRect/>
          </a:stretch>
        </p:blipFill>
        <p:spPr bwMode="auto">
          <a:xfrm>
            <a:off x="3276600" y="4343400"/>
            <a:ext cx="2216150" cy="1600200"/>
          </a:xfrm>
          <a:prstGeom prst="rect">
            <a:avLst/>
          </a:prstGeom>
          <a:noFill/>
          <a:ln>
            <a:noFill/>
          </a:ln>
          <a:effectLst/>
          <a:extLst>
            <a:ext uri="{909E8E84-426E-40DD-AFC4-6F175D3DCCD1}">
              <a14:hiddenFill xmlns:a14="http://schemas.microsoft.com/office/drawing/2010/main">
                <a:blipFill dpi="0" rotWithShape="0">
                  <a:blip/>
                  <a:srcRect l="20079" t="7430"/>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81" name="Text Box 12">
            <a:extLst>
              <a:ext uri="{FF2B5EF4-FFF2-40B4-BE49-F238E27FC236}">
                <a16:creationId xmlns:a16="http://schemas.microsoft.com/office/drawing/2014/main" id="{F0C1AD82-D7BC-4E6A-854C-DB509058F281}"/>
              </a:ext>
            </a:extLst>
          </p:cNvPr>
          <p:cNvSpPr txBox="1">
            <a:spLocks noChangeArrowheads="1"/>
          </p:cNvSpPr>
          <p:nvPr/>
        </p:nvSpPr>
        <p:spPr bwMode="auto">
          <a:xfrm>
            <a:off x="3967163" y="5867400"/>
            <a:ext cx="79375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2800">
                <a:solidFill>
                  <a:srgbClr val="000000"/>
                </a:solidFill>
                <a:latin typeface="Arial" panose="020B0604020202020204" pitchFamily="34" charset="0"/>
              </a:rPr>
              <a:t>Fun</a:t>
            </a:r>
          </a:p>
        </p:txBody>
      </p:sp>
      <p:pic>
        <p:nvPicPr>
          <p:cNvPr id="32782" name="Picture 13">
            <a:extLst>
              <a:ext uri="{FF2B5EF4-FFF2-40B4-BE49-F238E27FC236}">
                <a16:creationId xmlns:a16="http://schemas.microsoft.com/office/drawing/2014/main" id="{3ECFD4C0-EE78-4957-B4DA-9EA7C82F0A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7005" r="8202" b="32709"/>
          <a:stretch>
            <a:fillRect/>
          </a:stretch>
        </p:blipFill>
        <p:spPr bwMode="auto">
          <a:xfrm>
            <a:off x="762000" y="4343400"/>
            <a:ext cx="1920875" cy="1600200"/>
          </a:xfrm>
          <a:prstGeom prst="rect">
            <a:avLst/>
          </a:prstGeom>
          <a:noFill/>
          <a:ln>
            <a:noFill/>
          </a:ln>
          <a:effectLst/>
          <a:extLst>
            <a:ext uri="{909E8E84-426E-40DD-AFC4-6F175D3DCCD1}">
              <a14:hiddenFill xmlns:a14="http://schemas.microsoft.com/office/drawing/2010/main">
                <a:blipFill dpi="0" rotWithShape="0">
                  <a:blip/>
                  <a:srcRect l="27005" r="8202" b="32709"/>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6869" name="Freeform: Shape 134">
            <a:extLst>
              <a:ext uri="{FF2B5EF4-FFF2-40B4-BE49-F238E27FC236}">
                <a16:creationId xmlns:a16="http://schemas.microsoft.com/office/drawing/2014/main" id="{B82EE72E-7E8F-4034-A2DE-8B01C72275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319726" cy="6857999"/>
          </a:xfrm>
          <a:custGeom>
            <a:avLst/>
            <a:gdLst>
              <a:gd name="connsiteX0" fmla="*/ 8426302 w 8426302"/>
              <a:gd name="connsiteY0" fmla="*/ 0 h 6857999"/>
              <a:gd name="connsiteX1" fmla="*/ 2456308 w 8426302"/>
              <a:gd name="connsiteY1" fmla="*/ 0 h 6857999"/>
              <a:gd name="connsiteX2" fmla="*/ 2348172 w 8426302"/>
              <a:gd name="connsiteY2" fmla="*/ 84455 h 6857999"/>
              <a:gd name="connsiteX3" fmla="*/ 0 w 8426302"/>
              <a:gd name="connsiteY3" fmla="*/ 5102588 h 6857999"/>
              <a:gd name="connsiteX4" fmla="*/ 205759 w 8426302"/>
              <a:gd name="connsiteY4" fmla="*/ 6735939 h 6857999"/>
              <a:gd name="connsiteX5" fmla="*/ 241239 w 8426302"/>
              <a:gd name="connsiteY5" fmla="*/ 6857999 h 6857999"/>
              <a:gd name="connsiteX6" fmla="*/ 8426302 w 8426302"/>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6302" h="6857999">
                <a:moveTo>
                  <a:pt x="8426302" y="0"/>
                </a:moveTo>
                <a:lnTo>
                  <a:pt x="2456308" y="0"/>
                </a:lnTo>
                <a:lnTo>
                  <a:pt x="2348172" y="84455"/>
                </a:lnTo>
                <a:cubicBezTo>
                  <a:pt x="913021" y="1283327"/>
                  <a:pt x="0" y="3086334"/>
                  <a:pt x="0" y="5102588"/>
                </a:cubicBezTo>
                <a:cubicBezTo>
                  <a:pt x="0" y="5666575"/>
                  <a:pt x="71438" y="6213877"/>
                  <a:pt x="205759" y="6735939"/>
                </a:cubicBezTo>
                <a:lnTo>
                  <a:pt x="241239" y="6857999"/>
                </a:lnTo>
                <a:lnTo>
                  <a:pt x="8426302" y="6857999"/>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870" name="Freeform: Shape 136">
            <a:extLst>
              <a:ext uri="{FF2B5EF4-FFF2-40B4-BE49-F238E27FC236}">
                <a16:creationId xmlns:a16="http://schemas.microsoft.com/office/drawing/2014/main" id="{02EDC4CB-FA76-4333-89CF-8A2D4F27C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31199" cy="6857999"/>
          </a:xfrm>
          <a:custGeom>
            <a:avLst/>
            <a:gdLst>
              <a:gd name="connsiteX0" fmla="*/ 8174932 w 8174932"/>
              <a:gd name="connsiteY0" fmla="*/ 0 h 6857999"/>
              <a:gd name="connsiteX1" fmla="*/ 2617360 w 8174932"/>
              <a:gd name="connsiteY1" fmla="*/ 0 h 6857999"/>
              <a:gd name="connsiteX2" fmla="*/ 2286881 w 8174932"/>
              <a:gd name="connsiteY2" fmla="*/ 253363 h 6857999"/>
              <a:gd name="connsiteX3" fmla="*/ 0 w 8174932"/>
              <a:gd name="connsiteY3" fmla="*/ 5102588 h 6857999"/>
              <a:gd name="connsiteX4" fmla="*/ 197846 w 8174932"/>
              <a:gd name="connsiteY4" fmla="*/ 6673117 h 6857999"/>
              <a:gd name="connsiteX5" fmla="*/ 251586 w 8174932"/>
              <a:gd name="connsiteY5" fmla="*/ 6857999 h 6857999"/>
              <a:gd name="connsiteX6" fmla="*/ 8174932 w 8174932"/>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4932" h="6857999">
                <a:moveTo>
                  <a:pt x="8174932" y="0"/>
                </a:moveTo>
                <a:lnTo>
                  <a:pt x="2617360" y="0"/>
                </a:lnTo>
                <a:lnTo>
                  <a:pt x="2286881" y="253363"/>
                </a:lnTo>
                <a:cubicBezTo>
                  <a:pt x="890226" y="1405985"/>
                  <a:pt x="0" y="3150325"/>
                  <a:pt x="0" y="5102588"/>
                </a:cubicBezTo>
                <a:cubicBezTo>
                  <a:pt x="0" y="5644883"/>
                  <a:pt x="68691" y="6171135"/>
                  <a:pt x="197846" y="6673117"/>
                </a:cubicBezTo>
                <a:lnTo>
                  <a:pt x="251586" y="6857999"/>
                </a:lnTo>
                <a:lnTo>
                  <a:pt x="8174932" y="6857999"/>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866" name="Text Box 1">
            <a:extLst>
              <a:ext uri="{FF2B5EF4-FFF2-40B4-BE49-F238E27FC236}">
                <a16:creationId xmlns:a16="http://schemas.microsoft.com/office/drawing/2014/main" id="{A2B7354C-E42D-47B5-8362-82FCCC0C4A0B}"/>
              </a:ext>
            </a:extLst>
          </p:cNvPr>
          <p:cNvSpPr txBox="1">
            <a:spLocks noChangeArrowheads="1"/>
          </p:cNvSpPr>
          <p:nvPr/>
        </p:nvSpPr>
        <p:spPr bwMode="auto">
          <a:xfrm>
            <a:off x="603504" y="2619227"/>
            <a:ext cx="4555944" cy="31503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t">
            <a:norm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defTabSz="914400" eaLnBrk="1" hangingPunct="1">
              <a:lnSpc>
                <a:spcPct val="90000"/>
              </a:lnSpc>
              <a:spcAft>
                <a:spcPts val="600"/>
              </a:spcAft>
              <a:buClrTx/>
            </a:pPr>
            <a:r>
              <a:rPr lang="en-US" altLang="en-US" sz="6300" kern="1200">
                <a:solidFill>
                  <a:srgbClr val="FFFFFF"/>
                </a:solidFill>
                <a:latin typeface="+mj-lt"/>
                <a:ea typeface="+mj-ea"/>
                <a:cs typeface="+mj-cs"/>
              </a:rPr>
              <a:t>How vision is used with computers..</a:t>
            </a:r>
          </a:p>
        </p:txBody>
      </p:sp>
      <p:sp>
        <p:nvSpPr>
          <p:cNvPr id="139" name="Freeform: Shape 138">
            <a:extLst>
              <a:ext uri="{FF2B5EF4-FFF2-40B4-BE49-F238E27FC236}">
                <a16:creationId xmlns:a16="http://schemas.microsoft.com/office/drawing/2014/main" id="{277EF58E-5654-4C05-91E1-051658CCC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0983" y="0"/>
            <a:ext cx="2593016" cy="3047506"/>
          </a:xfrm>
          <a:custGeom>
            <a:avLst/>
            <a:gdLst>
              <a:gd name="connsiteX0" fmla="*/ 67910 w 3457354"/>
              <a:gd name="connsiteY0" fmla="*/ 3047506 h 3047506"/>
              <a:gd name="connsiteX1" fmla="*/ 3457354 w 3457354"/>
              <a:gd name="connsiteY1" fmla="*/ 3047506 h 3047506"/>
              <a:gd name="connsiteX2" fmla="*/ 3457354 w 3457354"/>
              <a:gd name="connsiteY2" fmla="*/ 200864 h 3047506"/>
              <a:gd name="connsiteX3" fmla="*/ 3390429 w 3457354"/>
              <a:gd name="connsiteY3" fmla="*/ 172076 h 3047506"/>
              <a:gd name="connsiteX4" fmla="*/ 2480787 w 3457354"/>
              <a:gd name="connsiteY4" fmla="*/ 0 h 3047506"/>
              <a:gd name="connsiteX5" fmla="*/ 0 w 3457354"/>
              <a:gd name="connsiteY5" fmla="*/ 2480787 h 3047506"/>
              <a:gd name="connsiteX6" fmla="*/ 19931 w 3457354"/>
              <a:gd name="connsiteY6" fmla="*/ 2796748 h 30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7354" h="3047506">
                <a:moveTo>
                  <a:pt x="67910" y="3047506"/>
                </a:moveTo>
                <a:lnTo>
                  <a:pt x="3457354" y="3047506"/>
                </a:lnTo>
                <a:lnTo>
                  <a:pt x="3457354" y="200864"/>
                </a:lnTo>
                <a:lnTo>
                  <a:pt x="3390429" y="172076"/>
                </a:lnTo>
                <a:cubicBezTo>
                  <a:pt x="3108771" y="61012"/>
                  <a:pt x="2801904" y="0"/>
                  <a:pt x="2480787" y="0"/>
                </a:cubicBezTo>
                <a:cubicBezTo>
                  <a:pt x="1110686" y="0"/>
                  <a:pt x="0" y="1110686"/>
                  <a:pt x="0" y="2480787"/>
                </a:cubicBezTo>
                <a:cubicBezTo>
                  <a:pt x="0" y="2587826"/>
                  <a:pt x="6779" y="2693282"/>
                  <a:pt x="19931" y="2796748"/>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1" name="Freeform: Shape 140">
            <a:extLst>
              <a:ext uri="{FF2B5EF4-FFF2-40B4-BE49-F238E27FC236}">
                <a16:creationId xmlns:a16="http://schemas.microsoft.com/office/drawing/2014/main" id="{EF0486BD-9355-4C9F-B84E-29D308A26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724195" y="0"/>
            <a:ext cx="2419804" cy="2802444"/>
          </a:xfrm>
          <a:custGeom>
            <a:avLst/>
            <a:gdLst>
              <a:gd name="connsiteX0" fmla="*/ 62951 w 3226405"/>
              <a:gd name="connsiteY0" fmla="*/ 2802444 h 2802444"/>
              <a:gd name="connsiteX1" fmla="*/ 3226405 w 3226405"/>
              <a:gd name="connsiteY1" fmla="*/ 2802444 h 2802444"/>
              <a:gd name="connsiteX2" fmla="*/ 3226405 w 3226405"/>
              <a:gd name="connsiteY2" fmla="*/ 206780 h 2802444"/>
              <a:gd name="connsiteX3" fmla="*/ 3191405 w 3226405"/>
              <a:gd name="connsiteY3" fmla="*/ 190048 h 2802444"/>
              <a:gd name="connsiteX4" fmla="*/ 2278881 w 3226405"/>
              <a:gd name="connsiteY4" fmla="*/ 0 h 2802444"/>
              <a:gd name="connsiteX5" fmla="*/ 0 w 3226405"/>
              <a:gd name="connsiteY5" fmla="*/ 2278880 h 2802444"/>
              <a:gd name="connsiteX6" fmla="*/ 18309 w 3226405"/>
              <a:gd name="connsiteY6" fmla="*/ 2569126 h 28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405" h="2802444">
                <a:moveTo>
                  <a:pt x="62951" y="2802444"/>
                </a:moveTo>
                <a:lnTo>
                  <a:pt x="3226405" y="2802444"/>
                </a:lnTo>
                <a:lnTo>
                  <a:pt x="3226405" y="206780"/>
                </a:lnTo>
                <a:lnTo>
                  <a:pt x="3191405" y="190048"/>
                </a:lnTo>
                <a:cubicBezTo>
                  <a:pt x="2912003" y="67816"/>
                  <a:pt x="2603362" y="0"/>
                  <a:pt x="2278881" y="0"/>
                </a:cubicBezTo>
                <a:cubicBezTo>
                  <a:pt x="1020290" y="0"/>
                  <a:pt x="0" y="1020290"/>
                  <a:pt x="0" y="2278880"/>
                </a:cubicBezTo>
                <a:cubicBezTo>
                  <a:pt x="0" y="2377208"/>
                  <a:pt x="6227" y="2474081"/>
                  <a:pt x="18309" y="256912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3" name="Freeform: Shape 142">
            <a:extLst>
              <a:ext uri="{FF2B5EF4-FFF2-40B4-BE49-F238E27FC236}">
                <a16:creationId xmlns:a16="http://schemas.microsoft.com/office/drawing/2014/main" id="{51440359-9D97-4CE1-8BD3-19308E0404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0156" y="4700046"/>
            <a:ext cx="1943843" cy="2157954"/>
          </a:xfrm>
          <a:custGeom>
            <a:avLst/>
            <a:gdLst>
              <a:gd name="connsiteX0" fmla="*/ 816638 w 2591791"/>
              <a:gd name="connsiteY0" fmla="*/ 0 h 2157954"/>
              <a:gd name="connsiteX1" fmla="*/ 47036 w 2591791"/>
              <a:gd name="connsiteY1" fmla="*/ 175050 h 2157954"/>
              <a:gd name="connsiteX2" fmla="*/ 0 w 2591791"/>
              <a:gd name="connsiteY2" fmla="*/ 202085 h 2157954"/>
              <a:gd name="connsiteX3" fmla="*/ 0 w 2591791"/>
              <a:gd name="connsiteY3" fmla="*/ 2157954 h 2157954"/>
              <a:gd name="connsiteX4" fmla="*/ 2549286 w 2591791"/>
              <a:gd name="connsiteY4" fmla="*/ 2157954 h 2157954"/>
              <a:gd name="connsiteX5" fmla="*/ 2555727 w 2591791"/>
              <a:gd name="connsiteY5" fmla="*/ 2132909 h 2157954"/>
              <a:gd name="connsiteX6" fmla="*/ 2591791 w 2591791"/>
              <a:gd name="connsiteY6" fmla="*/ 1775153 h 2157954"/>
              <a:gd name="connsiteX7" fmla="*/ 816638 w 2591791"/>
              <a:gd name="connsiteY7" fmla="*/ 0 h 2157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1791" h="2157954">
                <a:moveTo>
                  <a:pt x="816638" y="0"/>
                </a:moveTo>
                <a:cubicBezTo>
                  <a:pt x="540903" y="0"/>
                  <a:pt x="279852" y="62867"/>
                  <a:pt x="47036" y="175050"/>
                </a:cubicBezTo>
                <a:lnTo>
                  <a:pt x="0" y="202085"/>
                </a:lnTo>
                <a:lnTo>
                  <a:pt x="0" y="2157954"/>
                </a:lnTo>
                <a:lnTo>
                  <a:pt x="2549286" y="2157954"/>
                </a:lnTo>
                <a:lnTo>
                  <a:pt x="2555727" y="2132909"/>
                </a:lnTo>
                <a:cubicBezTo>
                  <a:pt x="2579373" y="2017351"/>
                  <a:pt x="2591791" y="1897702"/>
                  <a:pt x="2591791" y="1775153"/>
                </a:cubicBezTo>
                <a:cubicBezTo>
                  <a:pt x="2591791" y="794763"/>
                  <a:pt x="1797028" y="0"/>
                  <a:pt x="816638"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5" name="Freeform: Shape 144">
            <a:extLst>
              <a:ext uri="{FF2B5EF4-FFF2-40B4-BE49-F238E27FC236}">
                <a16:creationId xmlns:a16="http://schemas.microsoft.com/office/drawing/2014/main" id="{0C7F9830-10E7-405D-AA27-19575930F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357287" y="4870796"/>
            <a:ext cx="1786712" cy="1987204"/>
          </a:xfrm>
          <a:custGeom>
            <a:avLst/>
            <a:gdLst>
              <a:gd name="connsiteX0" fmla="*/ 761443 w 2382282"/>
              <a:gd name="connsiteY0" fmla="*/ 0 h 1987204"/>
              <a:gd name="connsiteX1" fmla="*/ 76517 w 2382282"/>
              <a:gd name="connsiteY1" fmla="*/ 151402 h 1987204"/>
              <a:gd name="connsiteX2" fmla="*/ 0 w 2382282"/>
              <a:gd name="connsiteY2" fmla="*/ 191175 h 1987204"/>
              <a:gd name="connsiteX3" fmla="*/ 0 w 2382282"/>
              <a:gd name="connsiteY3" fmla="*/ 1987204 h 1987204"/>
              <a:gd name="connsiteX4" fmla="*/ 2339143 w 2382282"/>
              <a:gd name="connsiteY4" fmla="*/ 1987204 h 1987204"/>
              <a:gd name="connsiteX5" fmla="*/ 2349353 w 2382282"/>
              <a:gd name="connsiteY5" fmla="*/ 1947496 h 1987204"/>
              <a:gd name="connsiteX6" fmla="*/ 2382282 w 2382282"/>
              <a:gd name="connsiteY6" fmla="*/ 1620840 h 1987204"/>
              <a:gd name="connsiteX7" fmla="*/ 761443 w 2382282"/>
              <a:gd name="connsiteY7" fmla="*/ 0 h 198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2282" h="1987204">
                <a:moveTo>
                  <a:pt x="761443" y="0"/>
                </a:moveTo>
                <a:cubicBezTo>
                  <a:pt x="516672" y="0"/>
                  <a:pt x="284573" y="54258"/>
                  <a:pt x="76517" y="151402"/>
                </a:cubicBezTo>
                <a:lnTo>
                  <a:pt x="0" y="191175"/>
                </a:lnTo>
                <a:lnTo>
                  <a:pt x="0" y="1987204"/>
                </a:lnTo>
                <a:lnTo>
                  <a:pt x="2339143" y="1987204"/>
                </a:lnTo>
                <a:lnTo>
                  <a:pt x="2349353" y="1947496"/>
                </a:lnTo>
                <a:cubicBezTo>
                  <a:pt x="2370943" y="1841983"/>
                  <a:pt x="2382282" y="1732735"/>
                  <a:pt x="2382282" y="1620840"/>
                </a:cubicBezTo>
                <a:cubicBezTo>
                  <a:pt x="2382282" y="725675"/>
                  <a:pt x="1656608" y="0"/>
                  <a:pt x="76144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1">
            <a:extLst>
              <a:ext uri="{FF2B5EF4-FFF2-40B4-BE49-F238E27FC236}">
                <a16:creationId xmlns:a16="http://schemas.microsoft.com/office/drawing/2014/main" id="{AB890DAF-1A24-4EE8-8D34-1CD1E164E15B}"/>
              </a:ext>
            </a:extLst>
          </p:cNvPr>
          <p:cNvSpPr txBox="1">
            <a:spLocks noChangeArrowheads="1"/>
          </p:cNvSpPr>
          <p:nvPr/>
        </p:nvSpPr>
        <p:spPr bwMode="auto">
          <a:xfrm>
            <a:off x="457200" y="-136525"/>
            <a:ext cx="8229600" cy="1189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3600">
                <a:solidFill>
                  <a:srgbClr val="000000"/>
                </a:solidFill>
              </a:rPr>
              <a:t>Optical character recognition (OCR)</a:t>
            </a:r>
          </a:p>
        </p:txBody>
      </p:sp>
      <p:pic>
        <p:nvPicPr>
          <p:cNvPr id="38915" name="Picture 2">
            <a:extLst>
              <a:ext uri="{FF2B5EF4-FFF2-40B4-BE49-F238E27FC236}">
                <a16:creationId xmlns:a16="http://schemas.microsoft.com/office/drawing/2014/main" id="{C0398D01-6C01-409F-ABE8-4B3D93A49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690813"/>
            <a:ext cx="3657600" cy="2286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6" name="Text Box 3">
            <a:extLst>
              <a:ext uri="{FF2B5EF4-FFF2-40B4-BE49-F238E27FC236}">
                <a16:creationId xmlns:a16="http://schemas.microsoft.com/office/drawing/2014/main" id="{EC093175-1BD3-40E0-AD9E-1DB4776A0A1A}"/>
              </a:ext>
            </a:extLst>
          </p:cNvPr>
          <p:cNvSpPr txBox="1">
            <a:spLocks noChangeArrowheads="1"/>
          </p:cNvSpPr>
          <p:nvPr/>
        </p:nvSpPr>
        <p:spPr bwMode="auto">
          <a:xfrm>
            <a:off x="692150" y="5362575"/>
            <a:ext cx="3367088"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ctr" eaLnBrk="1" hangingPunct="1">
              <a:buClrTx/>
              <a:buFontTx/>
              <a:buNone/>
            </a:pPr>
            <a:r>
              <a:rPr lang="en-US" altLang="en-US" sz="1600">
                <a:solidFill>
                  <a:srgbClr val="000000"/>
                </a:solidFill>
                <a:latin typeface="Arial" panose="020B0604020202020204" pitchFamily="34" charset="0"/>
              </a:rPr>
              <a:t>Digit recognition, AT&amp;T labs</a:t>
            </a:r>
          </a:p>
          <a:p>
            <a:pPr algn="ctr" eaLnBrk="1" hangingPunct="1">
              <a:buClrTx/>
              <a:buFontTx/>
              <a:buNone/>
            </a:pPr>
            <a:r>
              <a:rPr lang="en-US" altLang="en-US" sz="1600">
                <a:solidFill>
                  <a:srgbClr val="0000FF"/>
                </a:solidFill>
                <a:latin typeface="Arial" panose="020B0604020202020204" pitchFamily="34" charset="0"/>
                <a:hlinkClick r:id="rId4"/>
              </a:rPr>
              <a:t>http://www.research.att.com/~yann</a:t>
            </a:r>
            <a:r>
              <a:rPr lang="en-US" altLang="en-US" sz="1600">
                <a:solidFill>
                  <a:srgbClr val="000000"/>
                </a:solidFill>
                <a:latin typeface="Arial" panose="020B0604020202020204" pitchFamily="34" charset="0"/>
              </a:rPr>
              <a:t>/</a:t>
            </a:r>
          </a:p>
        </p:txBody>
      </p:sp>
      <p:sp>
        <p:nvSpPr>
          <p:cNvPr id="38917" name="Rectangle 4">
            <a:extLst>
              <a:ext uri="{FF2B5EF4-FFF2-40B4-BE49-F238E27FC236}">
                <a16:creationId xmlns:a16="http://schemas.microsoft.com/office/drawing/2014/main" id="{00DE8D31-04B0-4F85-9674-8F638EA9C8E4}"/>
              </a:ext>
            </a:extLst>
          </p:cNvPr>
          <p:cNvSpPr>
            <a:spLocks noChangeArrowheads="1"/>
          </p:cNvSpPr>
          <p:nvPr/>
        </p:nvSpPr>
        <p:spPr bwMode="auto">
          <a:xfrm>
            <a:off x="685800" y="990600"/>
            <a:ext cx="7772400" cy="533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t"/>
          <a:lstStyle>
            <a:lvl1pPr marL="342900" indent="-341313">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1pPr>
            <a:lvl2pPr marL="741363" indent="-284163">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9pPr>
          </a:lstStyle>
          <a:p>
            <a:pPr indent="-340995" eaLnBrk="1" hangingPunct="1">
              <a:spcBef>
                <a:spcPts val="700"/>
              </a:spcBef>
              <a:buClrTx/>
              <a:buFontTx/>
              <a:buNone/>
            </a:pPr>
            <a:r>
              <a:rPr lang="en-US" altLang="en-US" sz="2800">
                <a:solidFill>
                  <a:srgbClr val="000000"/>
                </a:solidFill>
                <a:latin typeface="Arial" panose="020B0604020202020204" pitchFamily="34" charset="0"/>
              </a:rPr>
              <a:t>Technology to convert scanned docs to text</a:t>
            </a:r>
            <a:endParaRPr lang="en-US"/>
          </a:p>
          <a:p>
            <a:pPr marL="741045" lvl="1" indent="-283845" eaLnBrk="1" hangingPunct="1">
              <a:spcBef>
                <a:spcPts val="500"/>
              </a:spcBef>
              <a:buFont typeface="Arial" panose="020B0604020202020204" pitchFamily="34" charset="0"/>
              <a:buChar char="•"/>
            </a:pPr>
            <a:endParaRPr lang="en-US" altLang="en-US" sz="2000" dirty="0">
              <a:solidFill>
                <a:srgbClr val="000000"/>
              </a:solidFill>
              <a:latin typeface="Arial" panose="020B0604020202020204" pitchFamily="34" charset="0"/>
            </a:endParaRPr>
          </a:p>
          <a:p>
            <a:pPr indent="-340995" eaLnBrk="1" hangingPunct="1">
              <a:spcBef>
                <a:spcPts val="500"/>
              </a:spcBef>
              <a:buClrTx/>
              <a:buFontTx/>
              <a:buNone/>
            </a:pPr>
            <a:endParaRPr lang="en-US" altLang="en-US" sz="2000">
              <a:solidFill>
                <a:srgbClr val="000000"/>
              </a:solidFill>
              <a:latin typeface="Arial" panose="020B0604020202020204" pitchFamily="34" charset="0"/>
            </a:endParaRPr>
          </a:p>
        </p:txBody>
      </p:sp>
      <p:pic>
        <p:nvPicPr>
          <p:cNvPr id="38918" name="Picture 5">
            <a:extLst>
              <a:ext uri="{FF2B5EF4-FFF2-40B4-BE49-F238E27FC236}">
                <a16:creationId xmlns:a16="http://schemas.microsoft.com/office/drawing/2014/main" id="{95E0B676-AE15-4DE3-9E7E-7FA3C240D1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2419350"/>
            <a:ext cx="3581400" cy="2762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9" name="Text Box 6">
            <a:extLst>
              <a:ext uri="{FF2B5EF4-FFF2-40B4-BE49-F238E27FC236}">
                <a16:creationId xmlns:a16="http://schemas.microsoft.com/office/drawing/2014/main" id="{22109880-A711-4D7B-AD4E-167471F36F36}"/>
              </a:ext>
            </a:extLst>
          </p:cNvPr>
          <p:cNvSpPr txBox="1">
            <a:spLocks noChangeArrowheads="1"/>
          </p:cNvSpPr>
          <p:nvPr/>
        </p:nvSpPr>
        <p:spPr bwMode="auto">
          <a:xfrm>
            <a:off x="4497388" y="5362575"/>
            <a:ext cx="4541837"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ctr" eaLnBrk="1" hangingPunct="1">
              <a:buClrTx/>
              <a:buFontTx/>
              <a:buNone/>
            </a:pPr>
            <a:r>
              <a:rPr lang="en-US" altLang="en-US" sz="1600">
                <a:solidFill>
                  <a:srgbClr val="000000"/>
                </a:solidFill>
                <a:latin typeface="Arial" panose="020B0604020202020204" pitchFamily="34" charset="0"/>
              </a:rPr>
              <a:t>License plate readers</a:t>
            </a:r>
          </a:p>
          <a:p>
            <a:pPr algn="ctr" eaLnBrk="1" hangingPunct="1">
              <a:buClrTx/>
              <a:buFontTx/>
              <a:buNone/>
            </a:pPr>
            <a:r>
              <a:rPr lang="en-US" altLang="en-US" sz="1200">
                <a:solidFill>
                  <a:srgbClr val="0000FF"/>
                </a:solidFill>
                <a:latin typeface="Arial" panose="020B0604020202020204" pitchFamily="34" charset="0"/>
                <a:hlinkClick r:id="rId6"/>
              </a:rPr>
              <a:t>http://en.wikipedia.org/wiki/Automatic_number_plate_recognition</a:t>
            </a:r>
          </a:p>
          <a:p>
            <a:pPr algn="ctr" eaLnBrk="1" hangingPunct="1">
              <a:buClrTx/>
              <a:buFontTx/>
              <a:buNone/>
            </a:pPr>
            <a:endParaRPr lang="en-US" altLang="en-US" sz="1200">
              <a:solidFill>
                <a:srgbClr val="000000"/>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picture containing person, outdoor&#10;&#10;Description automatically generated">
            <a:extLst>
              <a:ext uri="{FF2B5EF4-FFF2-40B4-BE49-F238E27FC236}">
                <a16:creationId xmlns:a16="http://schemas.microsoft.com/office/drawing/2014/main" id="{EBB5F999-9336-4827-9EBA-A0D63BBA30AB}"/>
              </a:ext>
            </a:extLst>
          </p:cNvPr>
          <p:cNvPicPr>
            <a:picLocks noChangeAspect="1"/>
          </p:cNvPicPr>
          <p:nvPr/>
        </p:nvPicPr>
        <p:blipFill rotWithShape="1">
          <a:blip r:embed="rId3"/>
          <a:srcRect t="13461" r="3" b="5496"/>
          <a:stretch/>
        </p:blipFill>
        <p:spPr>
          <a:xfrm>
            <a:off x="4511330" y="-1"/>
            <a:ext cx="4632671" cy="2937954"/>
          </a:xfrm>
          <a:prstGeom prst="rect">
            <a:avLst/>
          </a:prstGeom>
        </p:spPr>
      </p:pic>
      <p:pic>
        <p:nvPicPr>
          <p:cNvPr id="40964" name="Picture 3" descr="A picture containing text, hairpiece&#10;&#10;Description automatically generated">
            <a:extLst>
              <a:ext uri="{FF2B5EF4-FFF2-40B4-BE49-F238E27FC236}">
                <a16:creationId xmlns:a16="http://schemas.microsoft.com/office/drawing/2014/main" id="{775E2DAA-7AC8-40B9-BC92-563080B722EE}"/>
              </a:ext>
            </a:extLst>
          </p:cNvPr>
          <p:cNvPicPr>
            <a:picLocks noChangeAspect="1" noChangeArrowheads="1"/>
          </p:cNvPicPr>
          <p:nvPr/>
        </p:nvPicPr>
        <p:blipFill rotWithShape="1">
          <a:blip r:embed="rId4"/>
          <a:srcRect t="1385" r="-2" b="290"/>
          <a:stretch/>
        </p:blipFill>
        <p:spPr bwMode="auto">
          <a:xfrm>
            <a:off x="3152728" y="2937953"/>
            <a:ext cx="5991270" cy="3920047"/>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3" name="Freeform: Shape 72">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589485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5573380"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962" name="Text Box 1">
            <a:extLst>
              <a:ext uri="{FF2B5EF4-FFF2-40B4-BE49-F238E27FC236}">
                <a16:creationId xmlns:a16="http://schemas.microsoft.com/office/drawing/2014/main" id="{6093AC90-52BD-48E5-B11A-6DA66FD2ACEC}"/>
              </a:ext>
            </a:extLst>
          </p:cNvPr>
          <p:cNvSpPr txBox="1">
            <a:spLocks noChangeArrowheads="1"/>
          </p:cNvSpPr>
          <p:nvPr/>
        </p:nvSpPr>
        <p:spPr bwMode="auto">
          <a:xfrm>
            <a:off x="146304" y="388571"/>
            <a:ext cx="3949616"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defTabSz="914400" eaLnBrk="1" hangingPunct="1">
              <a:lnSpc>
                <a:spcPct val="90000"/>
              </a:lnSpc>
              <a:spcAft>
                <a:spcPts val="600"/>
              </a:spcAft>
              <a:buClrTx/>
            </a:pPr>
            <a:r>
              <a:rPr lang="en-US" altLang="en-US" sz="4400" kern="1200">
                <a:solidFill>
                  <a:schemeClr val="tx1"/>
                </a:solidFill>
                <a:latin typeface="+mj-lt"/>
                <a:ea typeface="+mj-ea"/>
                <a:cs typeface="+mj-cs"/>
              </a:rPr>
              <a:t>Face detection</a:t>
            </a:r>
          </a:p>
        </p:txBody>
      </p:sp>
      <p:sp>
        <p:nvSpPr>
          <p:cNvPr id="40963" name="Text Box 2">
            <a:extLst>
              <a:ext uri="{FF2B5EF4-FFF2-40B4-BE49-F238E27FC236}">
                <a16:creationId xmlns:a16="http://schemas.microsoft.com/office/drawing/2014/main" id="{CC28020E-E6F2-45A3-964C-04B4647E7DB1}"/>
              </a:ext>
            </a:extLst>
          </p:cNvPr>
          <p:cNvSpPr txBox="1">
            <a:spLocks noChangeArrowheads="1"/>
          </p:cNvSpPr>
          <p:nvPr/>
        </p:nvSpPr>
        <p:spPr bwMode="auto">
          <a:xfrm>
            <a:off x="146304" y="2046047"/>
            <a:ext cx="3835354" cy="3591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t">
            <a:noAutofit/>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9pPr>
          </a:lstStyle>
          <a:p>
            <a:pPr marL="0" indent="-228600" defTabSz="914400" eaLnBrk="1" hangingPunct="1">
              <a:lnSpc>
                <a:spcPct val="90000"/>
              </a:lnSpc>
              <a:spcBef>
                <a:spcPts val="800"/>
              </a:spcBef>
              <a:buFont typeface="Arial" panose="020B0604020202020204" pitchFamily="34" charset="0"/>
              <a:buChar char="•"/>
            </a:pPr>
            <a:r>
              <a:rPr lang="en-US" altLang="en-US" sz="2400" dirty="0">
                <a:solidFill>
                  <a:schemeClr val="tx1"/>
                </a:solidFill>
                <a:latin typeface="+mn-lt"/>
                <a:cs typeface="+mn-cs"/>
              </a:rPr>
              <a:t>Application of Face detection:</a:t>
            </a:r>
          </a:p>
          <a:p>
            <a:pPr marL="457200" indent="-228600" defTabSz="914400" eaLnBrk="1" hangingPunct="1">
              <a:lnSpc>
                <a:spcPct val="90000"/>
              </a:lnSpc>
              <a:spcBef>
                <a:spcPts val="800"/>
              </a:spcBef>
              <a:buFont typeface="Arial" panose="020B0604020202020204" pitchFamily="34" charset="0"/>
              <a:buChar char="•"/>
            </a:pPr>
            <a:r>
              <a:rPr lang="en-US" altLang="en-US" sz="2400" dirty="0">
                <a:solidFill>
                  <a:schemeClr val="tx1"/>
                </a:solidFill>
                <a:latin typeface="+mn-lt"/>
                <a:cs typeface="+mn-cs"/>
              </a:rPr>
              <a:t>In digital photography to identify the persons in the photograph</a:t>
            </a:r>
          </a:p>
          <a:p>
            <a:pPr marL="457200" indent="-228600" defTabSz="914400" eaLnBrk="1" hangingPunct="1">
              <a:lnSpc>
                <a:spcPct val="90000"/>
              </a:lnSpc>
              <a:spcBef>
                <a:spcPts val="800"/>
              </a:spcBef>
              <a:buFont typeface="Arial" panose="020B0604020202020204" pitchFamily="34" charset="0"/>
              <a:buChar char="•"/>
            </a:pPr>
            <a:r>
              <a:rPr lang="en-US" altLang="en-US" sz="2400" dirty="0">
                <a:solidFill>
                  <a:schemeClr val="tx1"/>
                </a:solidFill>
                <a:latin typeface="+mn-lt"/>
                <a:cs typeface="+mn-cs"/>
              </a:rPr>
              <a:t>In public places</a:t>
            </a:r>
            <a:r>
              <a:rPr lang="en-US" sz="2400" dirty="0">
                <a:latin typeface="+mn-lt"/>
                <a:cs typeface="Calibri"/>
              </a:rPr>
              <a:t> </a:t>
            </a:r>
            <a:r>
              <a:rPr lang="en-US" sz="2400" dirty="0">
                <a:solidFill>
                  <a:schemeClr val="tx1"/>
                </a:solidFill>
                <a:latin typeface="+mn-lt"/>
                <a:cs typeface="+mn-cs"/>
              </a:rPr>
              <a:t>to track down burglars, thieves and trespassers.</a:t>
            </a:r>
          </a:p>
          <a:p>
            <a:pPr marL="741045" lvl="1" indent="-228600" defTabSz="914400" eaLnBrk="1" hangingPunct="1">
              <a:lnSpc>
                <a:spcPct val="90000"/>
              </a:lnSpc>
              <a:spcBef>
                <a:spcPts val="700"/>
              </a:spcBef>
              <a:buClrTx/>
              <a:buFont typeface="Arial" panose="020B0604020202020204" pitchFamily="34" charset="0"/>
              <a:buChar char="•"/>
            </a:pPr>
            <a:endParaRPr lang="en-US" altLang="en-US" sz="2400" dirty="0">
              <a:solidFill>
                <a:schemeClr val="tx1"/>
              </a:solidFill>
              <a:latin typeface="+mn-lt"/>
              <a:cs typeface="+mn-cs"/>
            </a:endParaRPr>
          </a:p>
        </p:txBody>
      </p:sp>
    </p:spTree>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1">
            <a:extLst>
              <a:ext uri="{FF2B5EF4-FFF2-40B4-BE49-F238E27FC236}">
                <a16:creationId xmlns:a16="http://schemas.microsoft.com/office/drawing/2014/main" id="{2EDBA582-EF78-455B-BF67-BC41A75E7B0F}"/>
              </a:ext>
            </a:extLst>
          </p:cNvPr>
          <p:cNvSpPr txBox="1">
            <a:spLocks noChangeArrowheads="1"/>
          </p:cNvSpPr>
          <p:nvPr/>
        </p:nvSpPr>
        <p:spPr bwMode="auto">
          <a:xfrm>
            <a:off x="457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pPr>
            <a:r>
              <a:rPr lang="en-US" altLang="en-US" sz="4000" dirty="0">
                <a:solidFill>
                  <a:srgbClr val="000000"/>
                </a:solidFill>
                <a:latin typeface="Calibri"/>
              </a:rPr>
              <a:t>Smile and facial expression detection</a:t>
            </a:r>
            <a:endParaRPr lang="en-US" altLang="en-US" sz="4000" dirty="0">
              <a:solidFill>
                <a:srgbClr val="000000"/>
              </a:solidFill>
            </a:endParaRPr>
          </a:p>
        </p:txBody>
      </p:sp>
      <p:sp>
        <p:nvSpPr>
          <p:cNvPr id="43011" name="Text Box 2">
            <a:extLst>
              <a:ext uri="{FF2B5EF4-FFF2-40B4-BE49-F238E27FC236}">
                <a16:creationId xmlns:a16="http://schemas.microsoft.com/office/drawing/2014/main" id="{4E656B48-893C-4921-A2E8-56786588EB8C}"/>
              </a:ext>
            </a:extLst>
          </p:cNvPr>
          <p:cNvSpPr txBox="1">
            <a:spLocks noChangeArrowheads="1"/>
          </p:cNvSpPr>
          <p:nvPr/>
        </p:nvSpPr>
        <p:spPr bwMode="auto">
          <a:xfrm>
            <a:off x="457200" y="990600"/>
            <a:ext cx="8229600" cy="513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43012" name="Picture 3">
            <a:extLst>
              <a:ext uri="{FF2B5EF4-FFF2-40B4-BE49-F238E27FC236}">
                <a16:creationId xmlns:a16="http://schemas.microsoft.com/office/drawing/2014/main" id="{4391C4AB-C746-4F86-8153-B39E9379E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13" y="2170113"/>
            <a:ext cx="7443787" cy="3240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013" name="Picture 4">
            <a:extLst>
              <a:ext uri="{FF2B5EF4-FFF2-40B4-BE49-F238E27FC236}">
                <a16:creationId xmlns:a16="http://schemas.microsoft.com/office/drawing/2014/main" id="{AC275940-7CE0-403C-9398-BC741A9FB4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43000"/>
            <a:ext cx="7467600" cy="1050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4" name="Rectangle 5">
            <a:extLst>
              <a:ext uri="{FF2B5EF4-FFF2-40B4-BE49-F238E27FC236}">
                <a16:creationId xmlns:a16="http://schemas.microsoft.com/office/drawing/2014/main" id="{14867515-2D3A-4209-8382-54D06134966D}"/>
              </a:ext>
            </a:extLst>
          </p:cNvPr>
          <p:cNvSpPr>
            <a:spLocks noChangeArrowheads="1"/>
          </p:cNvSpPr>
          <p:nvPr/>
        </p:nvSpPr>
        <p:spPr bwMode="auto">
          <a:xfrm>
            <a:off x="1876425" y="6276975"/>
            <a:ext cx="5078413"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2000">
                <a:solidFill>
                  <a:srgbClr val="0000FF"/>
                </a:solidFill>
                <a:latin typeface="Arial" panose="020B0604020202020204" pitchFamily="34" charset="0"/>
                <a:hlinkClick r:id="rId5"/>
              </a:rPr>
              <a:t>Sony Cyber-shot® T70 Digital Still Camera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1">
            <a:extLst>
              <a:ext uri="{FF2B5EF4-FFF2-40B4-BE49-F238E27FC236}">
                <a16:creationId xmlns:a16="http://schemas.microsoft.com/office/drawing/2014/main" id="{2FCC16A3-13F1-4B20-9F1C-2D78A00A9979}"/>
              </a:ext>
            </a:extLst>
          </p:cNvPr>
          <p:cNvSpPr txBox="1">
            <a:spLocks noChangeArrowheads="1"/>
          </p:cNvSpPr>
          <p:nvPr/>
        </p:nvSpPr>
        <p:spPr bwMode="auto">
          <a:xfrm>
            <a:off x="457200" y="-198438"/>
            <a:ext cx="8229600" cy="1311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4000">
                <a:solidFill>
                  <a:srgbClr val="000000"/>
                </a:solidFill>
              </a:rPr>
              <a:t>Object recognition (in supermarkets)</a:t>
            </a:r>
          </a:p>
        </p:txBody>
      </p:sp>
      <p:sp>
        <p:nvSpPr>
          <p:cNvPr id="47107" name="Text Box 2">
            <a:extLst>
              <a:ext uri="{FF2B5EF4-FFF2-40B4-BE49-F238E27FC236}">
                <a16:creationId xmlns:a16="http://schemas.microsoft.com/office/drawing/2014/main" id="{746F088C-EDF5-48E6-8AE6-C3FD63BB7B64}"/>
              </a:ext>
            </a:extLst>
          </p:cNvPr>
          <p:cNvSpPr txBox="1">
            <a:spLocks noChangeArrowheads="1"/>
          </p:cNvSpPr>
          <p:nvPr/>
        </p:nvSpPr>
        <p:spPr bwMode="auto">
          <a:xfrm>
            <a:off x="457200" y="990600"/>
            <a:ext cx="8229600" cy="513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47108" name="Picture 3">
            <a:extLst>
              <a:ext uri="{FF2B5EF4-FFF2-40B4-BE49-F238E27FC236}">
                <a16:creationId xmlns:a16="http://schemas.microsoft.com/office/drawing/2014/main" id="{47C41FD9-4178-41B3-9420-E9EFBD25A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450" y="1219200"/>
            <a:ext cx="2774950" cy="32956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109" name="Rectangle 4">
            <a:extLst>
              <a:ext uri="{FF2B5EF4-FFF2-40B4-BE49-F238E27FC236}">
                <a16:creationId xmlns:a16="http://schemas.microsoft.com/office/drawing/2014/main" id="{73795BEF-851C-4187-B224-0228A7EB5DAC}"/>
              </a:ext>
            </a:extLst>
          </p:cNvPr>
          <p:cNvSpPr>
            <a:spLocks noChangeArrowheads="1"/>
          </p:cNvSpPr>
          <p:nvPr/>
        </p:nvSpPr>
        <p:spPr bwMode="auto">
          <a:xfrm>
            <a:off x="179266" y="4526232"/>
            <a:ext cx="8050334" cy="224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2000" dirty="0">
                <a:solidFill>
                  <a:srgbClr val="0000FF"/>
                </a:solidFill>
                <a:latin typeface="Arial"/>
                <a:hlinkClick r:id="rId4"/>
              </a:rPr>
              <a:t>LaneHawk by EvolutionRobotics</a:t>
            </a:r>
            <a:endParaRPr lang="en-US" altLang="en-US" sz="2000">
              <a:solidFill>
                <a:srgbClr val="0000FF"/>
              </a:solidFill>
              <a:latin typeface="Arial"/>
            </a:endParaRPr>
          </a:p>
          <a:p>
            <a:pPr eaLnBrk="1" hangingPunct="1">
              <a:buClrTx/>
              <a:buFontTx/>
              <a:buNone/>
            </a:pPr>
            <a:r>
              <a:rPr lang="en-US" altLang="en-US" sz="2000" dirty="0">
                <a:solidFill>
                  <a:srgbClr val="000000"/>
                </a:solidFill>
                <a:latin typeface="Arial"/>
              </a:rPr>
              <a:t>“A smart camera is flush-mounted in the checkout lane, continuously watching for items. When an item is detected and recognized, the cashier verifies the quantity of items that were found under the basket, and continues to close the transaction. The item can remain under the basket, and with </a:t>
            </a:r>
            <a:r>
              <a:rPr lang="en-US" altLang="en-US" sz="2000" dirty="0" err="1">
                <a:solidFill>
                  <a:srgbClr val="000000"/>
                </a:solidFill>
                <a:latin typeface="Arial"/>
              </a:rPr>
              <a:t>LaneHawk,you</a:t>
            </a:r>
            <a:r>
              <a:rPr lang="en-US" altLang="en-US" sz="2000" dirty="0">
                <a:solidFill>
                  <a:srgbClr val="000000"/>
                </a:solidFill>
                <a:latin typeface="Arial"/>
              </a:rPr>
              <a:t> are assured to get paid for it…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02" name="Text Box 1">
            <a:extLst>
              <a:ext uri="{FF2B5EF4-FFF2-40B4-BE49-F238E27FC236}">
                <a16:creationId xmlns:a16="http://schemas.microsoft.com/office/drawing/2014/main" id="{1C8BB451-5E65-4681-B7A3-C9AB362709A0}"/>
              </a:ext>
            </a:extLst>
          </p:cNvPr>
          <p:cNvSpPr txBox="1">
            <a:spLocks noChangeArrowheads="1"/>
          </p:cNvSpPr>
          <p:nvPr/>
        </p:nvSpPr>
        <p:spPr bwMode="auto">
          <a:xfrm>
            <a:off x="628650" y="345810"/>
            <a:ext cx="3840421"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defTabSz="914400" eaLnBrk="1" hangingPunct="1">
              <a:lnSpc>
                <a:spcPct val="90000"/>
              </a:lnSpc>
              <a:spcAft>
                <a:spcPts val="600"/>
              </a:spcAft>
              <a:buClrTx/>
            </a:pPr>
            <a:r>
              <a:rPr lang="en-US" altLang="en-US" sz="4400" kern="1200">
                <a:solidFill>
                  <a:schemeClr val="tx1"/>
                </a:solidFill>
                <a:latin typeface="+mj-lt"/>
                <a:ea typeface="+mj-ea"/>
                <a:cs typeface="+mj-cs"/>
              </a:rPr>
              <a:t>Login without a password…</a:t>
            </a:r>
          </a:p>
        </p:txBody>
      </p:sp>
      <p:sp>
        <p:nvSpPr>
          <p:cNvPr id="51208" name="Rectangle 7">
            <a:extLst>
              <a:ext uri="{FF2B5EF4-FFF2-40B4-BE49-F238E27FC236}">
                <a16:creationId xmlns:a16="http://schemas.microsoft.com/office/drawing/2014/main" id="{C4C07B3C-1A59-4EB9-AF14-400BB16434B8}"/>
              </a:ext>
            </a:extLst>
          </p:cNvPr>
          <p:cNvSpPr>
            <a:spLocks noChangeArrowheads="1"/>
          </p:cNvSpPr>
          <p:nvPr/>
        </p:nvSpPr>
        <p:spPr bwMode="auto">
          <a:xfrm>
            <a:off x="628650" y="1825625"/>
            <a:ext cx="3830869" cy="166675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t">
            <a:norm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indent="-228600" defTabSz="914400" eaLnBrk="1" hangingPunct="1">
              <a:lnSpc>
                <a:spcPct val="90000"/>
              </a:lnSpc>
              <a:spcAft>
                <a:spcPts val="600"/>
              </a:spcAft>
              <a:buClrTx/>
              <a:buFont typeface="Arial" panose="020B0604020202020204" pitchFamily="34" charset="0"/>
              <a:buChar char="•"/>
            </a:pPr>
            <a:r>
              <a:rPr lang="en-US" altLang="en-US" dirty="0">
                <a:solidFill>
                  <a:schemeClr val="tx1"/>
                </a:solidFill>
                <a:latin typeface="+mn-lt"/>
                <a:cs typeface="+mn-cs"/>
              </a:rPr>
              <a:t>Face recognition systems are available now very widely in smart devices like phone, laptops and tablets that allows user to do touchless quick sign in.</a:t>
            </a:r>
            <a:br>
              <a:rPr lang="en-US" altLang="en-US" dirty="0">
                <a:latin typeface="+mn-lt"/>
                <a:cs typeface="+mn-cs"/>
              </a:rPr>
            </a:br>
            <a:endParaRPr lang="en-US" altLang="en-US">
              <a:solidFill>
                <a:schemeClr val="tx1"/>
              </a:solidFill>
              <a:latin typeface="+mn-lt"/>
              <a:cs typeface="+mn-cs"/>
            </a:endParaRPr>
          </a:p>
          <a:p>
            <a:pPr indent="-228600" defTabSz="914400" eaLnBrk="1" hangingPunct="1">
              <a:lnSpc>
                <a:spcPct val="90000"/>
              </a:lnSpc>
              <a:spcAft>
                <a:spcPts val="600"/>
              </a:spcAft>
              <a:buClrTx/>
              <a:buFont typeface="Arial" panose="020B0604020202020204" pitchFamily="34" charset="0"/>
              <a:buChar char="•"/>
            </a:pPr>
            <a:endParaRPr lang="en-US" altLang="en-US">
              <a:solidFill>
                <a:schemeClr val="tx1"/>
              </a:solidFill>
              <a:latin typeface="+mn-lt"/>
              <a:cs typeface="+mn-cs"/>
            </a:endParaRPr>
          </a:p>
        </p:txBody>
      </p:sp>
      <p:sp>
        <p:nvSpPr>
          <p:cNvPr id="80" name="Oval 7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5426" y="1364732"/>
            <a:ext cx="710616"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1209" name="Picture 8">
            <a:extLst>
              <a:ext uri="{FF2B5EF4-FFF2-40B4-BE49-F238E27FC236}">
                <a16:creationId xmlns:a16="http://schemas.microsoft.com/office/drawing/2014/main" id="{E4949B25-0B68-4F1B-8781-2669F2849F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87" r="11599"/>
          <a:stretch/>
        </p:blipFill>
        <p:spPr bwMode="auto">
          <a:xfrm>
            <a:off x="5925944" y="2727729"/>
            <a:ext cx="3218056"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 name="Arc 8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4022954" y="-170491"/>
            <a:ext cx="4021193" cy="3015895"/>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1207" name="Picture 6" descr="A picture containing icon&#10;&#10;Description automatically generated">
            <a:extLst>
              <a:ext uri="{FF2B5EF4-FFF2-40B4-BE49-F238E27FC236}">
                <a16:creationId xmlns:a16="http://schemas.microsoft.com/office/drawing/2014/main" id="{BF9EF58C-FDA7-4522-82E2-AE1A820C520B}"/>
              </a:ext>
            </a:extLst>
          </p:cNvPr>
          <p:cNvPicPr>
            <a:picLocks noChangeAspect="1" noChangeArrowheads="1"/>
          </p:cNvPicPr>
          <p:nvPr/>
        </p:nvPicPr>
        <p:blipFill rotWithShape="1">
          <a:blip r:embed="rId4"/>
          <a:srcRect l="20447" r="21160" b="2"/>
          <a:stretch/>
        </p:blipFill>
        <p:spPr bwMode="auto">
          <a:xfrm>
            <a:off x="4696205" y="1"/>
            <a:ext cx="2639484"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
            <a:extLst>
              <a:ext uri="{FF2B5EF4-FFF2-40B4-BE49-F238E27FC236}">
                <a16:creationId xmlns:a16="http://schemas.microsoft.com/office/drawing/2014/main" id="{683B14C1-551C-4AC7-B5FB-667325B31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371600"/>
            <a:ext cx="2343150" cy="3076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5299" name="Picture 2">
            <a:extLst>
              <a:ext uri="{FF2B5EF4-FFF2-40B4-BE49-F238E27FC236}">
                <a16:creationId xmlns:a16="http://schemas.microsoft.com/office/drawing/2014/main" id="{2DE5AF1B-78E4-48CA-956D-D0FF46791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447800"/>
            <a:ext cx="5715000" cy="2619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5300" name="Text Box 3">
            <a:extLst>
              <a:ext uri="{FF2B5EF4-FFF2-40B4-BE49-F238E27FC236}">
                <a16:creationId xmlns:a16="http://schemas.microsoft.com/office/drawing/2014/main" id="{66D73BB2-173A-4EFE-9567-51F060BB9A9B}"/>
              </a:ext>
            </a:extLst>
          </p:cNvPr>
          <p:cNvSpPr txBox="1">
            <a:spLocks noChangeArrowheads="1"/>
          </p:cNvSpPr>
          <p:nvPr/>
        </p:nvSpPr>
        <p:spPr bwMode="auto">
          <a:xfrm>
            <a:off x="1970088" y="5988050"/>
            <a:ext cx="5187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1600" i="1">
                <a:solidFill>
                  <a:srgbClr val="000000"/>
                </a:solidFill>
                <a:latin typeface="Arial" panose="020B0604020202020204" pitchFamily="34" charset="0"/>
              </a:rPr>
              <a:t>The Matrix</a:t>
            </a:r>
            <a:r>
              <a:rPr lang="en-US" altLang="en-US" sz="1600">
                <a:solidFill>
                  <a:srgbClr val="000000"/>
                </a:solidFill>
                <a:latin typeface="Arial" panose="020B0604020202020204" pitchFamily="34" charset="0"/>
              </a:rPr>
              <a:t> movies, ESC Entertainment, XYZRGB, NRC</a:t>
            </a:r>
          </a:p>
        </p:txBody>
      </p:sp>
      <p:sp>
        <p:nvSpPr>
          <p:cNvPr id="55301" name="Text Box 4">
            <a:extLst>
              <a:ext uri="{FF2B5EF4-FFF2-40B4-BE49-F238E27FC236}">
                <a16:creationId xmlns:a16="http://schemas.microsoft.com/office/drawing/2014/main" id="{E702C6C5-21BB-4294-BA0E-67CEF3CDB524}"/>
              </a:ext>
            </a:extLst>
          </p:cNvPr>
          <p:cNvSpPr txBox="1">
            <a:spLocks noChangeArrowheads="1"/>
          </p:cNvSpPr>
          <p:nvPr/>
        </p:nvSpPr>
        <p:spPr bwMode="auto">
          <a:xfrm>
            <a:off x="457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4000">
                <a:solidFill>
                  <a:srgbClr val="000000"/>
                </a:solidFill>
              </a:rPr>
              <a:t>Special effects:  shape capture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1">
            <a:extLst>
              <a:ext uri="{FF2B5EF4-FFF2-40B4-BE49-F238E27FC236}">
                <a16:creationId xmlns:a16="http://schemas.microsoft.com/office/drawing/2014/main" id="{8C5B99D6-20FE-4F33-94CD-6B7B78A86B5B}"/>
              </a:ext>
            </a:extLst>
          </p:cNvPr>
          <p:cNvSpPr txBox="1">
            <a:spLocks noChangeArrowheads="1"/>
          </p:cNvSpPr>
          <p:nvPr/>
        </p:nvSpPr>
        <p:spPr bwMode="auto">
          <a:xfrm>
            <a:off x="2178050" y="6096000"/>
            <a:ext cx="475138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ctr" eaLnBrk="1" hangingPunct="1">
              <a:buClrTx/>
              <a:buFontTx/>
              <a:buNone/>
            </a:pPr>
            <a:r>
              <a:rPr lang="en-US" altLang="en-US" sz="1600" i="1">
                <a:solidFill>
                  <a:srgbClr val="000000"/>
                </a:solidFill>
                <a:latin typeface="Arial" panose="020B0604020202020204" pitchFamily="34" charset="0"/>
              </a:rPr>
              <a:t>Pirates of the Carribean</a:t>
            </a:r>
            <a:r>
              <a:rPr lang="en-US" altLang="en-US" sz="1600">
                <a:solidFill>
                  <a:srgbClr val="000000"/>
                </a:solidFill>
                <a:latin typeface="Arial" panose="020B0604020202020204" pitchFamily="34" charset="0"/>
              </a:rPr>
              <a:t>, Industrial Light and Magic</a:t>
            </a:r>
          </a:p>
        </p:txBody>
      </p:sp>
      <p:sp>
        <p:nvSpPr>
          <p:cNvPr id="57347" name="Text Box 2">
            <a:extLst>
              <a:ext uri="{FF2B5EF4-FFF2-40B4-BE49-F238E27FC236}">
                <a16:creationId xmlns:a16="http://schemas.microsoft.com/office/drawing/2014/main" id="{FD787134-35FE-4686-B4C3-12C19A714A0A}"/>
              </a:ext>
            </a:extLst>
          </p:cNvPr>
          <p:cNvSpPr txBox="1">
            <a:spLocks noChangeArrowheads="1"/>
          </p:cNvSpPr>
          <p:nvPr/>
        </p:nvSpPr>
        <p:spPr bwMode="auto">
          <a:xfrm>
            <a:off x="457200" y="-198438"/>
            <a:ext cx="8229600" cy="1311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4000">
                <a:solidFill>
                  <a:srgbClr val="000000"/>
                </a:solidFill>
              </a:rPr>
              <a:t>Special effects:  motion capture</a:t>
            </a:r>
          </a:p>
        </p:txBody>
      </p:sp>
      <p:pic>
        <p:nvPicPr>
          <p:cNvPr id="57348" name="Picture 3">
            <a:extLst>
              <a:ext uri="{FF2B5EF4-FFF2-40B4-BE49-F238E27FC236}">
                <a16:creationId xmlns:a16="http://schemas.microsoft.com/office/drawing/2014/main" id="{0A3E86C0-789B-4F37-AAE5-E1BBC77EC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575" y="1143000"/>
            <a:ext cx="5276850" cy="2409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7349" name="Picture 4">
            <a:extLst>
              <a:ext uri="{FF2B5EF4-FFF2-40B4-BE49-F238E27FC236}">
                <a16:creationId xmlns:a16="http://schemas.microsoft.com/office/drawing/2014/main" id="{692E26B9-2A3B-40AE-8243-29D43AEE0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338" y="3581400"/>
            <a:ext cx="5267325" cy="24193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1">
            <a:extLst>
              <a:ext uri="{FF2B5EF4-FFF2-40B4-BE49-F238E27FC236}">
                <a16:creationId xmlns:a16="http://schemas.microsoft.com/office/drawing/2014/main" id="{A24421F0-73DC-4192-BD36-6C9DCCC17F10}"/>
              </a:ext>
            </a:extLst>
          </p:cNvPr>
          <p:cNvSpPr txBox="1">
            <a:spLocks noChangeArrowheads="1"/>
          </p:cNvSpPr>
          <p:nvPr/>
        </p:nvSpPr>
        <p:spPr bwMode="auto">
          <a:xfrm>
            <a:off x="457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4000">
                <a:solidFill>
                  <a:srgbClr val="000000"/>
                </a:solidFill>
              </a:rPr>
              <a:t>Sports</a:t>
            </a:r>
          </a:p>
        </p:txBody>
      </p:sp>
      <p:sp>
        <p:nvSpPr>
          <p:cNvPr id="59395" name="Text Box 2">
            <a:extLst>
              <a:ext uri="{FF2B5EF4-FFF2-40B4-BE49-F238E27FC236}">
                <a16:creationId xmlns:a16="http://schemas.microsoft.com/office/drawing/2014/main" id="{E6A33036-DD0D-4BF8-9C55-2DC5193E7713}"/>
              </a:ext>
            </a:extLst>
          </p:cNvPr>
          <p:cNvSpPr txBox="1">
            <a:spLocks noChangeArrowheads="1"/>
          </p:cNvSpPr>
          <p:nvPr/>
        </p:nvSpPr>
        <p:spPr bwMode="auto">
          <a:xfrm>
            <a:off x="457200" y="990600"/>
            <a:ext cx="8229600" cy="513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59396" name="Picture 3">
            <a:extLst>
              <a:ext uri="{FF2B5EF4-FFF2-40B4-BE49-F238E27FC236}">
                <a16:creationId xmlns:a16="http://schemas.microsoft.com/office/drawing/2014/main" id="{886E2B6B-98D8-4FA0-AF3F-5DC39128C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552575"/>
            <a:ext cx="3810000" cy="2857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9397" name="Text Box 4">
            <a:extLst>
              <a:ext uri="{FF2B5EF4-FFF2-40B4-BE49-F238E27FC236}">
                <a16:creationId xmlns:a16="http://schemas.microsoft.com/office/drawing/2014/main" id="{7049C81A-8CD0-45D7-9A96-853FC7EA4923}"/>
              </a:ext>
            </a:extLst>
          </p:cNvPr>
          <p:cNvSpPr txBox="1">
            <a:spLocks noChangeArrowheads="1"/>
          </p:cNvSpPr>
          <p:nvPr/>
        </p:nvSpPr>
        <p:spPr bwMode="auto">
          <a:xfrm>
            <a:off x="2435225" y="4495800"/>
            <a:ext cx="4243388"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ctr" eaLnBrk="1" hangingPunct="1">
              <a:buClrTx/>
              <a:buFontTx/>
              <a:buNone/>
            </a:pPr>
            <a:r>
              <a:rPr lang="en-US" altLang="en-US" sz="1600" i="1">
                <a:solidFill>
                  <a:srgbClr val="000000"/>
                </a:solidFill>
                <a:latin typeface="Arial" panose="020B0604020202020204" pitchFamily="34" charset="0"/>
              </a:rPr>
              <a:t>Sportvision</a:t>
            </a:r>
            <a:r>
              <a:rPr lang="en-US" altLang="en-US" sz="1600">
                <a:solidFill>
                  <a:srgbClr val="000000"/>
                </a:solidFill>
                <a:latin typeface="Arial" panose="020B0604020202020204" pitchFamily="34" charset="0"/>
              </a:rPr>
              <a:t> first down line</a:t>
            </a:r>
          </a:p>
          <a:p>
            <a:pPr algn="ctr" eaLnBrk="1" hangingPunct="1">
              <a:buClrTx/>
              <a:buFontTx/>
              <a:buNone/>
            </a:pPr>
            <a:r>
              <a:rPr lang="en-US" altLang="en-US" sz="1600">
                <a:solidFill>
                  <a:srgbClr val="000000"/>
                </a:solidFill>
                <a:latin typeface="Arial" panose="020B0604020202020204" pitchFamily="34" charset="0"/>
              </a:rPr>
              <a:t>Nice </a:t>
            </a:r>
            <a:r>
              <a:rPr lang="en-US" altLang="en-US" sz="1600">
                <a:solidFill>
                  <a:srgbClr val="0000FF"/>
                </a:solidFill>
                <a:latin typeface="Arial" panose="020B0604020202020204" pitchFamily="34" charset="0"/>
                <a:hlinkClick r:id="rId4"/>
              </a:rPr>
              <a:t>explanation</a:t>
            </a:r>
            <a:r>
              <a:rPr lang="en-US" altLang="en-US" sz="1600">
                <a:solidFill>
                  <a:srgbClr val="000000"/>
                </a:solidFill>
                <a:latin typeface="Arial" panose="020B0604020202020204" pitchFamily="34" charset="0"/>
              </a:rPr>
              <a:t> on </a:t>
            </a:r>
            <a:r>
              <a:rPr lang="en-US" altLang="en-US" sz="1600">
                <a:solidFill>
                  <a:srgbClr val="0000FF"/>
                </a:solidFill>
                <a:latin typeface="Arial" panose="020B0604020202020204" pitchFamily="34" charset="0"/>
                <a:hlinkClick r:id="rId5"/>
              </a:rPr>
              <a:t>www.howstuffworks.com</a:t>
            </a:r>
          </a:p>
          <a:p>
            <a:pPr algn="ctr" eaLnBrk="1" hangingPunct="1">
              <a:buClrTx/>
              <a:buFontTx/>
              <a:buNone/>
            </a:pPr>
            <a:endParaRPr lang="en-US" altLang="en-US" sz="1600">
              <a:solidFill>
                <a:srgbClr val="000000"/>
              </a:solidFill>
              <a:latin typeface="Arial" panose="020B0604020202020204" pitchFamily="34" charset="0"/>
            </a:endParaRPr>
          </a:p>
          <a:p>
            <a:pPr algn="ctr" eaLnBrk="1" hangingPunct="1">
              <a:buClrTx/>
              <a:buFontTx/>
              <a:buNone/>
            </a:pPr>
            <a:r>
              <a:rPr lang="en-US" altLang="en-US" sz="1600">
                <a:solidFill>
                  <a:srgbClr val="0000FF"/>
                </a:solidFill>
                <a:latin typeface="Arial" panose="020B0604020202020204" pitchFamily="34" charset="0"/>
                <a:hlinkClick r:id="rId6"/>
              </a:rPr>
              <a:t>http://www.sportvision.com/video.html</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2" name="Straight Connector 41">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44" name="Rectangle 43">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diagram&#10;&#10;Description automatically generated">
            <a:extLst>
              <a:ext uri="{FF2B5EF4-FFF2-40B4-BE49-F238E27FC236}">
                <a16:creationId xmlns:a16="http://schemas.microsoft.com/office/drawing/2014/main" id="{B7365C99-4806-4203-97D8-2565AAC0675D}"/>
              </a:ext>
            </a:extLst>
          </p:cNvPr>
          <p:cNvPicPr>
            <a:picLocks noChangeAspect="1"/>
          </p:cNvPicPr>
          <p:nvPr/>
        </p:nvPicPr>
        <p:blipFill rotWithShape="1">
          <a:blip r:embed="rId2">
            <a:alphaModFix amt="45000"/>
          </a:blip>
          <a:srcRect l="5634" r="28382" b="-1"/>
          <a:stretch/>
        </p:blipFill>
        <p:spPr>
          <a:xfrm>
            <a:off x="20" y="975"/>
            <a:ext cx="9143980" cy="6858000"/>
          </a:xfrm>
          <a:prstGeom prst="rect">
            <a:avLst/>
          </a:prstGeom>
        </p:spPr>
      </p:pic>
      <p:sp>
        <p:nvSpPr>
          <p:cNvPr id="2" name="TextBox 1">
            <a:extLst>
              <a:ext uri="{FF2B5EF4-FFF2-40B4-BE49-F238E27FC236}">
                <a16:creationId xmlns:a16="http://schemas.microsoft.com/office/drawing/2014/main" id="{0F2ED37F-E560-4133-A7B1-2C256491C61C}"/>
              </a:ext>
            </a:extLst>
          </p:cNvPr>
          <p:cNvSpPr txBox="1"/>
          <p:nvPr/>
        </p:nvSpPr>
        <p:spPr>
          <a:xfrm>
            <a:off x="482600" y="643467"/>
            <a:ext cx="5373505" cy="557106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defTabSz="914400" eaLnBrk="1" hangingPunct="1">
              <a:lnSpc>
                <a:spcPct val="80000"/>
              </a:lnSpc>
              <a:spcAft>
                <a:spcPts val="600"/>
              </a:spcAft>
            </a:pPr>
            <a:r>
              <a:rPr lang="en-US" sz="5700" kern="1200" cap="all" spc="200" baseline="0">
                <a:solidFill>
                  <a:schemeClr val="tx1"/>
                </a:solidFill>
                <a:latin typeface="+mj-lt"/>
                <a:ea typeface="+mj-ea"/>
                <a:cs typeface="+mj-cs"/>
              </a:rPr>
              <a:t>COMPUTER VISION</a:t>
            </a:r>
          </a:p>
        </p:txBody>
      </p:sp>
      <p:cxnSp>
        <p:nvCxnSpPr>
          <p:cNvPr id="46" name="Straight Connector 45">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4703"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8652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1">
            <a:extLst>
              <a:ext uri="{FF2B5EF4-FFF2-40B4-BE49-F238E27FC236}">
                <a16:creationId xmlns:a16="http://schemas.microsoft.com/office/drawing/2014/main" id="{0DC405EB-368B-4267-A2AD-E7A04B0A8BA8}"/>
              </a:ext>
            </a:extLst>
          </p:cNvPr>
          <p:cNvSpPr txBox="1">
            <a:spLocks noChangeArrowheads="1"/>
          </p:cNvSpPr>
          <p:nvPr/>
        </p:nvSpPr>
        <p:spPr bwMode="auto">
          <a:xfrm>
            <a:off x="457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4000">
                <a:solidFill>
                  <a:srgbClr val="000000"/>
                </a:solidFill>
              </a:rPr>
              <a:t>Smart cars</a:t>
            </a:r>
          </a:p>
        </p:txBody>
      </p:sp>
      <p:sp>
        <p:nvSpPr>
          <p:cNvPr id="61443" name="Text Box 2">
            <a:extLst>
              <a:ext uri="{FF2B5EF4-FFF2-40B4-BE49-F238E27FC236}">
                <a16:creationId xmlns:a16="http://schemas.microsoft.com/office/drawing/2014/main" id="{10AADE85-CE8F-41D6-8D58-566F455D8D00}"/>
              </a:ext>
            </a:extLst>
          </p:cNvPr>
          <p:cNvSpPr txBox="1">
            <a:spLocks noChangeArrowheads="1"/>
          </p:cNvSpPr>
          <p:nvPr/>
        </p:nvSpPr>
        <p:spPr bwMode="auto">
          <a:xfrm>
            <a:off x="685800" y="4876800"/>
            <a:ext cx="8077200" cy="205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9pPr>
          </a:lstStyle>
          <a:p>
            <a:pPr marL="340995" indent="-340995" eaLnBrk="1" hangingPunct="1">
              <a:spcBef>
                <a:spcPts val="800"/>
              </a:spcBef>
              <a:buClr>
                <a:srgbClr val="0000FF"/>
              </a:buClr>
              <a:buFont typeface="Arial" panose="020B0604020202020204" pitchFamily="34" charset="0"/>
              <a:buChar char="•"/>
            </a:pPr>
            <a:r>
              <a:rPr lang="en-US" altLang="en-US" sz="3200" dirty="0">
                <a:solidFill>
                  <a:srgbClr val="0000FF"/>
                </a:solidFill>
                <a:latin typeface="Calibri"/>
                <a:hlinkClick r:id="rId3"/>
              </a:rPr>
              <a:t>Mobileye</a:t>
            </a:r>
            <a:endParaRPr lang="en-US" dirty="0">
              <a:latin typeface="Calibri"/>
            </a:endParaRPr>
          </a:p>
          <a:p>
            <a:pPr marL="741045" lvl="1" indent="-283845" eaLnBrk="1" hangingPunct="1">
              <a:spcBef>
                <a:spcPts val="700"/>
              </a:spcBef>
              <a:buFont typeface="Arial" panose="020B0604020202020204" pitchFamily="34" charset="0"/>
              <a:buChar char="–"/>
            </a:pPr>
            <a:r>
              <a:rPr lang="en-US" altLang="en-US" sz="2800">
                <a:solidFill>
                  <a:srgbClr val="000000"/>
                </a:solidFill>
                <a:latin typeface="Calibri"/>
              </a:rPr>
              <a:t>Vision systems currently in high-end TESLA, BMW, GM, Volvo models </a:t>
            </a:r>
            <a:endParaRPr lang="en-US" altLang="en-US" sz="2800">
              <a:solidFill>
                <a:srgbClr val="000000"/>
              </a:solidFill>
            </a:endParaRPr>
          </a:p>
        </p:txBody>
      </p:sp>
      <p:pic>
        <p:nvPicPr>
          <p:cNvPr id="61444" name="Picture 3">
            <a:extLst>
              <a:ext uri="{FF2B5EF4-FFF2-40B4-BE49-F238E27FC236}">
                <a16:creationId xmlns:a16="http://schemas.microsoft.com/office/drawing/2014/main" id="{01FE31BB-0079-4406-83F0-C00F0CBA7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875" y="869950"/>
            <a:ext cx="7781925" cy="4006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5" name="Text Box 4">
            <a:extLst>
              <a:ext uri="{FF2B5EF4-FFF2-40B4-BE49-F238E27FC236}">
                <a16:creationId xmlns:a16="http://schemas.microsoft.com/office/drawing/2014/main" id="{A653C2C2-0533-4048-8F5E-3F77F9C98217}"/>
              </a:ext>
            </a:extLst>
          </p:cNvPr>
          <p:cNvSpPr txBox="1">
            <a:spLocks noChangeArrowheads="1"/>
          </p:cNvSpPr>
          <p:nvPr/>
        </p:nvSpPr>
        <p:spPr bwMode="auto">
          <a:xfrm>
            <a:off x="4573588" y="425450"/>
            <a:ext cx="39639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ctr" eaLnBrk="1" hangingPunct="1">
              <a:buClrTx/>
              <a:buFontTx/>
              <a:buNone/>
            </a:pPr>
            <a:r>
              <a:rPr lang="en-US" altLang="en-US" sz="1600">
                <a:solidFill>
                  <a:srgbClr val="000000"/>
                </a:solidFill>
                <a:latin typeface="Arial" panose="020B0604020202020204" pitchFamily="34" charset="0"/>
              </a:rPr>
              <a:t>Slide content courtesy of Amnon Shashua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
            <a:extLst>
              <a:ext uri="{FF2B5EF4-FFF2-40B4-BE49-F238E27FC236}">
                <a16:creationId xmlns:a16="http://schemas.microsoft.com/office/drawing/2014/main" id="{C02E1FAF-8807-4C71-8976-AA61D92EE755}"/>
              </a:ext>
            </a:extLst>
          </p:cNvPr>
          <p:cNvSpPr txBox="1">
            <a:spLocks noChangeArrowheads="1"/>
          </p:cNvSpPr>
          <p:nvPr/>
        </p:nvSpPr>
        <p:spPr bwMode="auto">
          <a:xfrm>
            <a:off x="457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4000">
                <a:solidFill>
                  <a:srgbClr val="000000"/>
                </a:solidFill>
              </a:rPr>
              <a:t>Google cars</a:t>
            </a:r>
          </a:p>
        </p:txBody>
      </p:sp>
      <p:pic>
        <p:nvPicPr>
          <p:cNvPr id="63491" name="Picture 2">
            <a:extLst>
              <a:ext uri="{FF2B5EF4-FFF2-40B4-BE49-F238E27FC236}">
                <a16:creationId xmlns:a16="http://schemas.microsoft.com/office/drawing/2014/main" id="{0CFE4109-2E14-4FE2-A5E2-5F4368DA9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828800"/>
            <a:ext cx="5715000" cy="34099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492" name="Text Box 3">
            <a:extLst>
              <a:ext uri="{FF2B5EF4-FFF2-40B4-BE49-F238E27FC236}">
                <a16:creationId xmlns:a16="http://schemas.microsoft.com/office/drawing/2014/main" id="{3C6816DF-B50A-4E23-B3C3-A94DDDD381E1}"/>
              </a:ext>
            </a:extLst>
          </p:cNvPr>
          <p:cNvSpPr txBox="1">
            <a:spLocks noChangeArrowheads="1"/>
          </p:cNvSpPr>
          <p:nvPr/>
        </p:nvSpPr>
        <p:spPr bwMode="auto">
          <a:xfrm>
            <a:off x="349250" y="6488113"/>
            <a:ext cx="85677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a:solidFill>
                  <a:srgbClr val="0000FF"/>
                </a:solidFill>
                <a:latin typeface="Arial" panose="020B0604020202020204" pitchFamily="34" charset="0"/>
                <a:hlinkClick r:id="rId4"/>
              </a:rPr>
              <a:t>http://www.nytimes.com/2010/10/10/science/10google.html?ref=artificialintelligence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Text Box 1">
            <a:extLst>
              <a:ext uri="{FF2B5EF4-FFF2-40B4-BE49-F238E27FC236}">
                <a16:creationId xmlns:a16="http://schemas.microsoft.com/office/drawing/2014/main" id="{4F9C8C91-DB31-4EE3-B00C-CBA70D582FF0}"/>
              </a:ext>
            </a:extLst>
          </p:cNvPr>
          <p:cNvSpPr txBox="1">
            <a:spLocks noChangeArrowheads="1"/>
          </p:cNvSpPr>
          <p:nvPr/>
        </p:nvSpPr>
        <p:spPr bwMode="auto">
          <a:xfrm>
            <a:off x="457200" y="-198438"/>
            <a:ext cx="8229600" cy="1311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4000">
                <a:solidFill>
                  <a:srgbClr val="000000"/>
                </a:solidFill>
              </a:rPr>
              <a:t>Vision-based interaction (and games)</a:t>
            </a:r>
          </a:p>
        </p:txBody>
      </p:sp>
      <p:pic>
        <p:nvPicPr>
          <p:cNvPr id="65539" name="Picture 2">
            <a:extLst>
              <a:ext uri="{FF2B5EF4-FFF2-40B4-BE49-F238E27FC236}">
                <a16:creationId xmlns:a16="http://schemas.microsoft.com/office/drawing/2014/main" id="{840102B3-AF8A-4A54-8A00-C1C0D6E3D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66800"/>
            <a:ext cx="2476500" cy="3286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540" name="Picture 3">
            <a:extLst>
              <a:ext uri="{FF2B5EF4-FFF2-40B4-BE49-F238E27FC236}">
                <a16:creationId xmlns:a16="http://schemas.microsoft.com/office/drawing/2014/main" id="{5835245C-FA5F-497D-8871-0208AE88DF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733800"/>
            <a:ext cx="3352800" cy="22304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541" name="Picture 4">
            <a:extLst>
              <a:ext uri="{FF2B5EF4-FFF2-40B4-BE49-F238E27FC236}">
                <a16:creationId xmlns:a16="http://schemas.microsoft.com/office/drawing/2014/main" id="{1C7FC01C-94FB-46D8-ACBB-ED2B56F26A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066800"/>
            <a:ext cx="3429000" cy="20208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5542" name="Text Box 5">
            <a:extLst>
              <a:ext uri="{FF2B5EF4-FFF2-40B4-BE49-F238E27FC236}">
                <a16:creationId xmlns:a16="http://schemas.microsoft.com/office/drawing/2014/main" id="{F60F6920-386D-4D4A-BFF9-AE6E068A2E54}"/>
              </a:ext>
            </a:extLst>
          </p:cNvPr>
          <p:cNvSpPr txBox="1">
            <a:spLocks noChangeArrowheads="1"/>
          </p:cNvSpPr>
          <p:nvPr/>
        </p:nvSpPr>
        <p:spPr bwMode="auto">
          <a:xfrm>
            <a:off x="-1484313" y="4419600"/>
            <a:ext cx="6403976"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1600">
                <a:solidFill>
                  <a:srgbClr val="000000"/>
                </a:solidFill>
                <a:latin typeface="Arial" panose="020B0604020202020204" pitchFamily="34" charset="0"/>
              </a:rPr>
              <a:t>Nintendo Wii has camera-based IR</a:t>
            </a:r>
            <a:br>
              <a:rPr lang="en-US" altLang="en-US" sz="1600">
                <a:solidFill>
                  <a:srgbClr val="000000"/>
                </a:solidFill>
                <a:latin typeface="Arial" panose="020B0604020202020204" pitchFamily="34" charset="0"/>
              </a:rPr>
            </a:br>
            <a:r>
              <a:rPr lang="en-US" altLang="en-US" sz="1600">
                <a:solidFill>
                  <a:srgbClr val="000000"/>
                </a:solidFill>
                <a:latin typeface="Arial" panose="020B0604020202020204" pitchFamily="34" charset="0"/>
              </a:rPr>
              <a:t>tracking built in.  See </a:t>
            </a:r>
            <a:r>
              <a:rPr lang="en-US" altLang="en-US" sz="1600">
                <a:solidFill>
                  <a:srgbClr val="0000FF"/>
                </a:solidFill>
                <a:latin typeface="Arial" panose="020B0604020202020204" pitchFamily="34" charset="0"/>
                <a:hlinkClick r:id="rId6"/>
              </a:rPr>
              <a:t>Lee’s work at</a:t>
            </a:r>
            <a:br>
              <a:rPr lang="en-US" altLang="en-US" sz="1600">
                <a:solidFill>
                  <a:srgbClr val="0000FF"/>
                </a:solidFill>
                <a:latin typeface="Arial" panose="020B0604020202020204" pitchFamily="34" charset="0"/>
                <a:hlinkClick r:id="rId6"/>
              </a:rPr>
            </a:br>
            <a:r>
              <a:rPr lang="en-US" altLang="en-US" sz="1600">
                <a:solidFill>
                  <a:srgbClr val="0000FF"/>
                </a:solidFill>
                <a:latin typeface="Arial" panose="020B0604020202020204" pitchFamily="34" charset="0"/>
                <a:hlinkClick r:id="rId6"/>
              </a:rPr>
              <a:t>CMU </a:t>
            </a:r>
            <a:r>
              <a:rPr lang="en-US" altLang="en-US" sz="1600">
                <a:solidFill>
                  <a:srgbClr val="000000"/>
                </a:solidFill>
                <a:latin typeface="Arial" panose="020B0604020202020204" pitchFamily="34" charset="0"/>
              </a:rPr>
              <a:t>on clever tricks on using it to</a:t>
            </a:r>
            <a:br>
              <a:rPr lang="en-US" altLang="en-US" sz="1600">
                <a:solidFill>
                  <a:srgbClr val="000000"/>
                </a:solidFill>
                <a:latin typeface="Arial" panose="020B0604020202020204" pitchFamily="34" charset="0"/>
              </a:rPr>
            </a:br>
            <a:r>
              <a:rPr lang="en-US" altLang="en-US" sz="1600">
                <a:solidFill>
                  <a:srgbClr val="000000"/>
                </a:solidFill>
                <a:latin typeface="Arial" panose="020B0604020202020204" pitchFamily="34" charset="0"/>
              </a:rPr>
              <a:t>create a </a:t>
            </a:r>
            <a:r>
              <a:rPr lang="en-US" altLang="en-US" sz="1600">
                <a:solidFill>
                  <a:srgbClr val="0000FF"/>
                </a:solidFill>
                <a:latin typeface="Arial" panose="020B0604020202020204" pitchFamily="34" charset="0"/>
                <a:hlinkClick r:id="rId7"/>
              </a:rPr>
              <a:t>multi-touch display</a:t>
            </a:r>
            <a:r>
              <a:rPr lang="en-US" altLang="en-US" sz="1600">
                <a:solidFill>
                  <a:srgbClr val="000000"/>
                </a:solidFill>
                <a:latin typeface="Arial" panose="020B0604020202020204" pitchFamily="34" charset="0"/>
              </a:rPr>
              <a:t>! </a:t>
            </a:r>
          </a:p>
        </p:txBody>
      </p:sp>
      <p:sp>
        <p:nvSpPr>
          <p:cNvPr id="65543" name="Text Box 6">
            <a:extLst>
              <a:ext uri="{FF2B5EF4-FFF2-40B4-BE49-F238E27FC236}">
                <a16:creationId xmlns:a16="http://schemas.microsoft.com/office/drawing/2014/main" id="{19C646D8-133F-491F-A034-D4D4E92B16D0}"/>
              </a:ext>
            </a:extLst>
          </p:cNvPr>
          <p:cNvSpPr txBox="1">
            <a:spLocks noChangeArrowheads="1"/>
          </p:cNvSpPr>
          <p:nvPr/>
        </p:nvSpPr>
        <p:spPr bwMode="auto">
          <a:xfrm>
            <a:off x="4805363" y="3121025"/>
            <a:ext cx="38036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1600">
                <a:solidFill>
                  <a:srgbClr val="0000FF"/>
                </a:solidFill>
                <a:latin typeface="Arial" panose="020B0604020202020204" pitchFamily="34" charset="0"/>
                <a:hlinkClick r:id="rId8"/>
              </a:rPr>
              <a:t>Digimask</a:t>
            </a:r>
            <a:r>
              <a:rPr lang="en-US" altLang="en-US" sz="1600">
                <a:solidFill>
                  <a:srgbClr val="000000"/>
                </a:solidFill>
                <a:latin typeface="Arial" panose="020B0604020202020204" pitchFamily="34" charset="0"/>
              </a:rPr>
              <a:t>:  put your face on a 3D avatar.</a:t>
            </a:r>
          </a:p>
        </p:txBody>
      </p:sp>
      <p:sp>
        <p:nvSpPr>
          <p:cNvPr id="65544" name="Text Box 7">
            <a:extLst>
              <a:ext uri="{FF2B5EF4-FFF2-40B4-BE49-F238E27FC236}">
                <a16:creationId xmlns:a16="http://schemas.microsoft.com/office/drawing/2014/main" id="{983241D6-B6D8-484D-851B-8DA28EDE8F25}"/>
              </a:ext>
            </a:extLst>
          </p:cNvPr>
          <p:cNvSpPr txBox="1">
            <a:spLocks noChangeArrowheads="1"/>
          </p:cNvSpPr>
          <p:nvPr/>
        </p:nvSpPr>
        <p:spPr bwMode="auto">
          <a:xfrm>
            <a:off x="3735388" y="6019800"/>
            <a:ext cx="5122862"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1600" i="1">
                <a:solidFill>
                  <a:srgbClr val="0000FF"/>
                </a:solidFill>
                <a:latin typeface="Arial" panose="020B0604020202020204" pitchFamily="34" charset="0"/>
                <a:hlinkClick r:id="rId9"/>
              </a:rPr>
              <a:t>“Game turns moviegoers into Human Joysticks”, </a:t>
            </a:r>
            <a:r>
              <a:rPr lang="en-US" altLang="en-US" sz="1600">
                <a:solidFill>
                  <a:srgbClr val="000000"/>
                </a:solidFill>
                <a:latin typeface="Arial" panose="020B0604020202020204" pitchFamily="34" charset="0"/>
              </a:rPr>
              <a:t>CNET</a:t>
            </a:r>
          </a:p>
          <a:p>
            <a:pPr eaLnBrk="1" hangingPunct="1">
              <a:buClrTx/>
              <a:buFontTx/>
              <a:buNone/>
            </a:pPr>
            <a:r>
              <a:rPr lang="en-US" altLang="en-US" sz="1600">
                <a:solidFill>
                  <a:srgbClr val="000000"/>
                </a:solidFill>
                <a:latin typeface="Arial" panose="020B0604020202020204" pitchFamily="34" charset="0"/>
              </a:rPr>
              <a:t>Camera tracking a crowd, based on </a:t>
            </a:r>
            <a:r>
              <a:rPr lang="en-US" altLang="en-US" sz="1600">
                <a:solidFill>
                  <a:srgbClr val="0000FF"/>
                </a:solidFill>
                <a:latin typeface="Arial" panose="020B0604020202020204" pitchFamily="34" charset="0"/>
                <a:hlinkClick r:id="rId10"/>
              </a:rPr>
              <a:t>this work</a:t>
            </a:r>
            <a:r>
              <a:rPr lang="en-US" altLang="en-US" sz="1600">
                <a:solidFill>
                  <a:srgbClr val="000000"/>
                </a:solidFill>
                <a:latin typeface="Arial" panose="020B0604020202020204" pitchFamily="34" charset="0"/>
              </a:rPr>
              <a:t>.</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EFE6CFD5-509D-42EE-82A6-1E376C365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588" name="Picture 3">
            <a:extLst>
              <a:ext uri="{FF2B5EF4-FFF2-40B4-BE49-F238E27FC236}">
                <a16:creationId xmlns:a16="http://schemas.microsoft.com/office/drawing/2014/main" id="{EF7C1578-39EA-4A99-BBF3-35F4DFE484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733" r="-2" b="3833"/>
          <a:stretch/>
        </p:blipFill>
        <p:spPr bwMode="auto">
          <a:xfrm>
            <a:off x="20" y="-1"/>
            <a:ext cx="5034107" cy="2391331"/>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7589" name="Picture 4">
            <a:extLst>
              <a:ext uri="{FF2B5EF4-FFF2-40B4-BE49-F238E27FC236}">
                <a16:creationId xmlns:a16="http://schemas.microsoft.com/office/drawing/2014/main" id="{BD699713-F88D-4D56-BF1E-0F81A8BF7E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740" r="21865" b="1"/>
          <a:stretch/>
        </p:blipFill>
        <p:spPr bwMode="auto">
          <a:xfrm>
            <a:off x="20" y="2391337"/>
            <a:ext cx="5034107" cy="4466657"/>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6" name="Rectangle 7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4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86" name="Text Box 1">
            <a:extLst>
              <a:ext uri="{FF2B5EF4-FFF2-40B4-BE49-F238E27FC236}">
                <a16:creationId xmlns:a16="http://schemas.microsoft.com/office/drawing/2014/main" id="{0956889D-69BA-4E04-93F5-B6B6BA6EE652}"/>
              </a:ext>
            </a:extLst>
          </p:cNvPr>
          <p:cNvSpPr txBox="1">
            <a:spLocks noChangeArrowheads="1"/>
          </p:cNvSpPr>
          <p:nvPr/>
        </p:nvSpPr>
        <p:spPr bwMode="auto">
          <a:xfrm>
            <a:off x="5034127" y="910431"/>
            <a:ext cx="3219122" cy="146645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b">
            <a:norm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defTabSz="914400" eaLnBrk="1" hangingPunct="1">
              <a:lnSpc>
                <a:spcPct val="90000"/>
              </a:lnSpc>
              <a:spcAft>
                <a:spcPts val="600"/>
              </a:spcAft>
              <a:buClrTx/>
            </a:pPr>
            <a:r>
              <a:rPr lang="en-US" altLang="en-US" sz="4100" kern="1200">
                <a:latin typeface="+mj-lt"/>
                <a:ea typeface="+mj-ea"/>
                <a:cs typeface="+mj-cs"/>
              </a:rPr>
              <a:t>Interactive Games: Kinect</a:t>
            </a:r>
          </a:p>
        </p:txBody>
      </p:sp>
      <p:cxnSp>
        <p:nvCxnSpPr>
          <p:cNvPr id="78" name="Straight Connector 77">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397906"/>
            <a:ext cx="825324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7587" name="Text Box 2">
            <a:extLst>
              <a:ext uri="{FF2B5EF4-FFF2-40B4-BE49-F238E27FC236}">
                <a16:creationId xmlns:a16="http://schemas.microsoft.com/office/drawing/2014/main" id="{6D9C0869-C121-483F-B1CF-114B6D42C304}"/>
              </a:ext>
            </a:extLst>
          </p:cNvPr>
          <p:cNvSpPr txBox="1">
            <a:spLocks noChangeArrowheads="1"/>
          </p:cNvSpPr>
          <p:nvPr/>
        </p:nvSpPr>
        <p:spPr bwMode="auto">
          <a:xfrm>
            <a:off x="5034127" y="2492080"/>
            <a:ext cx="3219122" cy="301584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ormAutofit/>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9pPr>
          </a:lstStyle>
          <a:p>
            <a:pPr indent="-228600" defTabSz="914400" eaLnBrk="1" hangingPunct="1">
              <a:lnSpc>
                <a:spcPct val="90000"/>
              </a:lnSpc>
              <a:spcBef>
                <a:spcPts val="600"/>
              </a:spcBef>
              <a:buFont typeface="Arial" panose="020B0604020202020204" pitchFamily="34" charset="0"/>
              <a:buChar char="•"/>
            </a:pPr>
            <a:r>
              <a:rPr lang="en-US" altLang="en-US" sz="1600">
                <a:latin typeface="+mn-lt"/>
                <a:cs typeface="+mn-cs"/>
              </a:rPr>
              <a:t>Object Recognition: </a:t>
            </a:r>
            <a:r>
              <a:rPr lang="en-US" altLang="en-US" sz="1600">
                <a:latin typeface="+mn-lt"/>
                <a:cs typeface="+mn-cs"/>
                <a:hlinkClick r:id="rId5"/>
              </a:rPr>
              <a:t>http://www.youtube.com/watch?feature=iv&amp;v=fQ59dXOo63o</a:t>
            </a:r>
          </a:p>
          <a:p>
            <a:pPr indent="-228600" defTabSz="914400" eaLnBrk="1" hangingPunct="1">
              <a:lnSpc>
                <a:spcPct val="90000"/>
              </a:lnSpc>
              <a:spcBef>
                <a:spcPts val="600"/>
              </a:spcBef>
              <a:buFont typeface="Arial" panose="020B0604020202020204" pitchFamily="34" charset="0"/>
              <a:buChar char="•"/>
            </a:pPr>
            <a:r>
              <a:rPr lang="en-US" altLang="en-US" sz="1600">
                <a:latin typeface="+mn-lt"/>
                <a:cs typeface="+mn-cs"/>
              </a:rPr>
              <a:t>Mario: http://www.youtube.com/watch?v=8CTJL5lUjHg</a:t>
            </a:r>
          </a:p>
          <a:p>
            <a:pPr indent="-228600" defTabSz="914400" eaLnBrk="1" hangingPunct="1">
              <a:lnSpc>
                <a:spcPct val="90000"/>
              </a:lnSpc>
              <a:spcBef>
                <a:spcPts val="600"/>
              </a:spcBef>
              <a:buFont typeface="Arial" panose="020B0604020202020204" pitchFamily="34" charset="0"/>
              <a:buChar char="•"/>
            </a:pPr>
            <a:r>
              <a:rPr lang="en-US" altLang="en-US" sz="1600">
                <a:latin typeface="+mn-lt"/>
                <a:cs typeface="+mn-cs"/>
              </a:rPr>
              <a:t>3D: http://www.youtube.com/watch?v=7QrnwoO1-8A</a:t>
            </a:r>
          </a:p>
          <a:p>
            <a:pPr indent="-228600" defTabSz="914400" eaLnBrk="1" hangingPunct="1">
              <a:lnSpc>
                <a:spcPct val="90000"/>
              </a:lnSpc>
              <a:spcBef>
                <a:spcPts val="600"/>
              </a:spcBef>
              <a:buFont typeface="Arial" panose="020B0604020202020204" pitchFamily="34" charset="0"/>
              <a:buChar char="•"/>
            </a:pPr>
            <a:r>
              <a:rPr lang="en-US" altLang="en-US" sz="1600">
                <a:latin typeface="+mn-lt"/>
                <a:cs typeface="+mn-cs"/>
              </a:rPr>
              <a:t>Robot: http://www.youtube.com/watch?v=w8BmgtMKFbY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
            <a:extLst>
              <a:ext uri="{FF2B5EF4-FFF2-40B4-BE49-F238E27FC236}">
                <a16:creationId xmlns:a16="http://schemas.microsoft.com/office/drawing/2014/main" id="{0FCD99E4-A370-43F4-8CB5-F8BAA8E2F59E}"/>
              </a:ext>
            </a:extLst>
          </p:cNvPr>
          <p:cNvSpPr txBox="1">
            <a:spLocks noChangeArrowheads="1"/>
          </p:cNvSpPr>
          <p:nvPr/>
        </p:nvSpPr>
        <p:spPr bwMode="auto">
          <a:xfrm>
            <a:off x="457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4000">
                <a:solidFill>
                  <a:srgbClr val="000000"/>
                </a:solidFill>
              </a:rPr>
              <a:t>Vision in space</a:t>
            </a:r>
          </a:p>
        </p:txBody>
      </p:sp>
      <p:sp>
        <p:nvSpPr>
          <p:cNvPr id="69635" name="Text Box 2">
            <a:extLst>
              <a:ext uri="{FF2B5EF4-FFF2-40B4-BE49-F238E27FC236}">
                <a16:creationId xmlns:a16="http://schemas.microsoft.com/office/drawing/2014/main" id="{FACB7222-AB9F-491D-8C31-52816DAFE5E1}"/>
              </a:ext>
            </a:extLst>
          </p:cNvPr>
          <p:cNvSpPr txBox="1">
            <a:spLocks noChangeArrowheads="1"/>
          </p:cNvSpPr>
          <p:nvPr/>
        </p:nvSpPr>
        <p:spPr bwMode="auto">
          <a:xfrm>
            <a:off x="457200" y="990600"/>
            <a:ext cx="8229600" cy="513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69636" name="Picture 3">
            <a:extLst>
              <a:ext uri="{FF2B5EF4-FFF2-40B4-BE49-F238E27FC236}">
                <a16:creationId xmlns:a16="http://schemas.microsoft.com/office/drawing/2014/main" id="{D7FD6016-86A6-4645-B312-2850D0310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76350"/>
            <a:ext cx="8534400" cy="2333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9637" name="Rectangle 4">
            <a:extLst>
              <a:ext uri="{FF2B5EF4-FFF2-40B4-BE49-F238E27FC236}">
                <a16:creationId xmlns:a16="http://schemas.microsoft.com/office/drawing/2014/main" id="{4B5FD1D2-072D-4F29-9C0D-CC579A13CE05}"/>
              </a:ext>
            </a:extLst>
          </p:cNvPr>
          <p:cNvSpPr>
            <a:spLocks noChangeArrowheads="1"/>
          </p:cNvSpPr>
          <p:nvPr/>
        </p:nvSpPr>
        <p:spPr bwMode="auto">
          <a:xfrm>
            <a:off x="685800" y="4495800"/>
            <a:ext cx="800100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2900" indent="-341313">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1pPr>
            <a:lvl2pPr marL="741363" indent="-284163">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solidFill>
                  <a:schemeClr val="bg1"/>
                </a:solidFill>
                <a:latin typeface="Calibri" panose="020F0502020204030204" pitchFamily="34" charset="0"/>
                <a:cs typeface="DejaVu Sans" charset="0"/>
              </a:defRPr>
            </a:lvl9pPr>
          </a:lstStyle>
          <a:p>
            <a:pPr eaLnBrk="1" hangingPunct="1">
              <a:spcBef>
                <a:spcPts val="700"/>
              </a:spcBef>
              <a:buClrTx/>
              <a:buFontTx/>
              <a:buNone/>
            </a:pPr>
            <a:r>
              <a:rPr lang="en-US" altLang="en-US" sz="2800">
                <a:solidFill>
                  <a:srgbClr val="000000"/>
                </a:solidFill>
                <a:latin typeface="Arial" panose="020B0604020202020204" pitchFamily="34" charset="0"/>
              </a:rPr>
              <a:t>Vision systems (JPL) used for several tasks</a:t>
            </a:r>
          </a:p>
          <a:p>
            <a:pPr lvl="1" eaLnBrk="1" hangingPunct="1">
              <a:spcBef>
                <a:spcPts val="500"/>
              </a:spcBef>
              <a:buFont typeface="Arial" panose="020B0604020202020204" pitchFamily="34" charset="0"/>
              <a:buChar char="•"/>
            </a:pPr>
            <a:r>
              <a:rPr lang="en-US" altLang="en-US" sz="2000">
                <a:solidFill>
                  <a:srgbClr val="000000"/>
                </a:solidFill>
                <a:latin typeface="Arial" panose="020B0604020202020204" pitchFamily="34" charset="0"/>
              </a:rPr>
              <a:t>Panorama stitching</a:t>
            </a:r>
          </a:p>
          <a:p>
            <a:pPr lvl="1" eaLnBrk="1" hangingPunct="1">
              <a:spcBef>
                <a:spcPts val="500"/>
              </a:spcBef>
              <a:buFont typeface="Arial" panose="020B0604020202020204" pitchFamily="34" charset="0"/>
              <a:buChar char="•"/>
            </a:pPr>
            <a:r>
              <a:rPr lang="en-US" altLang="en-US" sz="2000">
                <a:solidFill>
                  <a:srgbClr val="000000"/>
                </a:solidFill>
                <a:latin typeface="Arial" panose="020B0604020202020204" pitchFamily="34" charset="0"/>
              </a:rPr>
              <a:t>3D terrain modeling</a:t>
            </a:r>
          </a:p>
          <a:p>
            <a:pPr lvl="1" eaLnBrk="1" hangingPunct="1">
              <a:spcBef>
                <a:spcPts val="500"/>
              </a:spcBef>
              <a:buFont typeface="Arial" panose="020B0604020202020204" pitchFamily="34" charset="0"/>
              <a:buChar char="•"/>
            </a:pPr>
            <a:r>
              <a:rPr lang="en-US" altLang="en-US" sz="2000">
                <a:solidFill>
                  <a:srgbClr val="000000"/>
                </a:solidFill>
                <a:latin typeface="Arial" panose="020B0604020202020204" pitchFamily="34" charset="0"/>
              </a:rPr>
              <a:t>Obstacle detection, position tracking</a:t>
            </a:r>
          </a:p>
          <a:p>
            <a:pPr lvl="1" eaLnBrk="1" hangingPunct="1">
              <a:spcBef>
                <a:spcPts val="500"/>
              </a:spcBef>
              <a:buFont typeface="Arial" panose="020B0604020202020204" pitchFamily="34" charset="0"/>
              <a:buChar char="•"/>
            </a:pPr>
            <a:r>
              <a:rPr lang="en-US" altLang="en-US" sz="2000">
                <a:solidFill>
                  <a:srgbClr val="000000"/>
                </a:solidFill>
                <a:latin typeface="Arial" panose="020B0604020202020204" pitchFamily="34" charset="0"/>
              </a:rPr>
              <a:t>For more, read “Computer Vision on Mars” by Matthies et al.</a:t>
            </a:r>
          </a:p>
        </p:txBody>
      </p:sp>
      <p:sp>
        <p:nvSpPr>
          <p:cNvPr id="69638" name="Rectangle 5">
            <a:extLst>
              <a:ext uri="{FF2B5EF4-FFF2-40B4-BE49-F238E27FC236}">
                <a16:creationId xmlns:a16="http://schemas.microsoft.com/office/drawing/2014/main" id="{B744F01C-DE17-47C0-997A-50B1E537C6F0}"/>
              </a:ext>
            </a:extLst>
          </p:cNvPr>
          <p:cNvSpPr>
            <a:spLocks noChangeArrowheads="1"/>
          </p:cNvSpPr>
          <p:nvPr/>
        </p:nvSpPr>
        <p:spPr bwMode="auto">
          <a:xfrm>
            <a:off x="838200" y="3609975"/>
            <a:ext cx="7772400"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1600">
                <a:solidFill>
                  <a:srgbClr val="000000"/>
                </a:solidFill>
                <a:latin typeface="Arial" panose="020B0604020202020204" pitchFamily="34" charset="0"/>
              </a:rPr>
              <a:t>NASA'S Mars Exploration Rover Spirit captured this westward view from atop </a:t>
            </a:r>
            <a:br>
              <a:rPr lang="en-US" altLang="en-US" sz="1600">
                <a:solidFill>
                  <a:srgbClr val="000000"/>
                </a:solidFill>
                <a:latin typeface="Arial" panose="020B0604020202020204" pitchFamily="34" charset="0"/>
              </a:rPr>
            </a:br>
            <a:r>
              <a:rPr lang="en-US" altLang="en-US" sz="1600">
                <a:solidFill>
                  <a:srgbClr val="000000"/>
                </a:solidFill>
                <a:latin typeface="Arial" panose="020B0604020202020204" pitchFamily="34" charset="0"/>
              </a:rPr>
              <a:t>a low plateau where Spirit spent the closing months of 2007.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71682" name="Text Box 1">
            <a:extLst>
              <a:ext uri="{FF2B5EF4-FFF2-40B4-BE49-F238E27FC236}">
                <a16:creationId xmlns:a16="http://schemas.microsoft.com/office/drawing/2014/main" id="{B15BB4C1-8308-43EE-9170-65E56A628567}"/>
              </a:ext>
            </a:extLst>
          </p:cNvPr>
          <p:cNvSpPr txBox="1">
            <a:spLocks noChangeArrowheads="1"/>
          </p:cNvSpPr>
          <p:nvPr/>
        </p:nvSpPr>
        <p:spPr bwMode="auto">
          <a:xfrm>
            <a:off x="781462" y="351447"/>
            <a:ext cx="6053779" cy="91049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b">
            <a:norm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defTabSz="914400" eaLnBrk="1" hangingPunct="1">
              <a:lnSpc>
                <a:spcPct val="90000"/>
              </a:lnSpc>
              <a:spcAft>
                <a:spcPts val="600"/>
              </a:spcAft>
              <a:buClrTx/>
            </a:pPr>
            <a:r>
              <a:rPr lang="en-US" altLang="en-US" sz="5700" kern="1200">
                <a:latin typeface="+mj-lt"/>
                <a:ea typeface="+mj-ea"/>
                <a:cs typeface="+mj-cs"/>
              </a:rPr>
              <a:t>Industrial robots</a:t>
            </a:r>
          </a:p>
        </p:txBody>
      </p:sp>
      <p:cxnSp>
        <p:nvCxnSpPr>
          <p:cNvPr id="73" name="Straight Connector 72">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896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9144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60FB901-A48A-4966-BBDD-917B6241F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828800"/>
            <a:ext cx="4645025" cy="3883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3">
            <a:extLst>
              <a:ext uri="{FF2B5EF4-FFF2-40B4-BE49-F238E27FC236}">
                <a16:creationId xmlns:a16="http://schemas.microsoft.com/office/drawing/2014/main" id="{EFF5E281-17B4-49AA-A02F-9E9AE6B030C4}"/>
              </a:ext>
            </a:extLst>
          </p:cNvPr>
          <p:cNvSpPr txBox="1">
            <a:spLocks noChangeArrowheads="1"/>
          </p:cNvSpPr>
          <p:nvPr/>
        </p:nvSpPr>
        <p:spPr bwMode="auto">
          <a:xfrm>
            <a:off x="674321" y="5832231"/>
            <a:ext cx="5473912" cy="3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t">
            <a:spAutoFit/>
          </a:bodyPr>
          <a:lstStyle>
            <a:defPPr>
              <a:defRPr lang="en-GB"/>
            </a:defPPr>
            <a:lvl1pPr algn="l" defTabSz="449263" rtl="0" eaLnBrk="0" fontAlgn="base" hangingPunct="0">
              <a:spcBef>
                <a:spcPct val="0"/>
              </a:spcBef>
              <a:spcAft>
                <a:spcPct val="0"/>
              </a:spcAft>
              <a:defRPr kern="1200">
                <a:solidFill>
                  <a:schemeClr val="bg1"/>
                </a:solidFill>
                <a:latin typeface="Calibri" panose="020F0502020204030204" pitchFamily="34" charset="0"/>
                <a:ea typeface="+mn-ea"/>
                <a:cs typeface="DejaVu Sans" charset="0"/>
              </a:defRPr>
            </a:lvl1pPr>
            <a:lvl2pPr marL="742950" indent="-285750" algn="l" defTabSz="449263" rtl="0" eaLnBrk="0" fontAlgn="base" hangingPunct="0">
              <a:spcBef>
                <a:spcPct val="0"/>
              </a:spcBef>
              <a:spcAft>
                <a:spcPct val="0"/>
              </a:spcAft>
              <a:defRPr kern="1200">
                <a:solidFill>
                  <a:schemeClr val="bg1"/>
                </a:solidFill>
                <a:latin typeface="Calibri" panose="020F0502020204030204" pitchFamily="34" charset="0"/>
                <a:ea typeface="+mn-ea"/>
                <a:cs typeface="DejaVu Sans" charset="0"/>
              </a:defRPr>
            </a:lvl2pPr>
            <a:lvl3pPr marL="1143000" indent="-228600" algn="l" defTabSz="449263" rtl="0" eaLnBrk="0" fontAlgn="base" hangingPunct="0">
              <a:spcBef>
                <a:spcPct val="0"/>
              </a:spcBef>
              <a:spcAft>
                <a:spcPct val="0"/>
              </a:spcAft>
              <a:defRPr kern="1200">
                <a:solidFill>
                  <a:schemeClr val="bg1"/>
                </a:solidFill>
                <a:latin typeface="Calibri" panose="020F0502020204030204" pitchFamily="34" charset="0"/>
                <a:ea typeface="+mn-ea"/>
                <a:cs typeface="DejaVu Sans" charset="0"/>
              </a:defRPr>
            </a:lvl3pPr>
            <a:lvl4pPr marL="1600200" indent="-228600" algn="l" defTabSz="449263" rtl="0" eaLnBrk="0" fontAlgn="base" hangingPunct="0">
              <a:spcBef>
                <a:spcPct val="0"/>
              </a:spcBef>
              <a:spcAft>
                <a:spcPct val="0"/>
              </a:spcAft>
              <a:defRPr kern="1200">
                <a:solidFill>
                  <a:schemeClr val="bg1"/>
                </a:solidFill>
                <a:latin typeface="Calibri" panose="020F0502020204030204" pitchFamily="34" charset="0"/>
                <a:ea typeface="+mn-ea"/>
                <a:cs typeface="DejaVu Sans" charset="0"/>
              </a:defRPr>
            </a:lvl4pPr>
            <a:lvl5pPr marL="2057400" indent="-228600" algn="l" defTabSz="449263" rtl="0" eaLnBrk="0" fontAlgn="base" hangingPunct="0">
              <a:spcBef>
                <a:spcPct val="0"/>
              </a:spcBef>
              <a:spcAft>
                <a:spcPct val="0"/>
              </a:spcAft>
              <a:defRPr kern="1200">
                <a:solidFill>
                  <a:schemeClr val="bg1"/>
                </a:solidFill>
                <a:latin typeface="Calibri" panose="020F0502020204030204" pitchFamily="34" charset="0"/>
                <a:ea typeface="+mn-ea"/>
                <a:cs typeface="DejaVu Sans" charset="0"/>
              </a:defRPr>
            </a:lvl5pPr>
            <a:lvl6pPr marL="2286000" algn="l" defTabSz="914400" rtl="0" eaLnBrk="1" latinLnBrk="0" hangingPunct="1">
              <a:defRPr kern="1200">
                <a:solidFill>
                  <a:schemeClr val="bg1"/>
                </a:solidFill>
                <a:latin typeface="Calibri" panose="020F0502020204030204" pitchFamily="34" charset="0"/>
                <a:ea typeface="+mn-ea"/>
                <a:cs typeface="DejaVu Sans" charset="0"/>
              </a:defRPr>
            </a:lvl6pPr>
            <a:lvl7pPr marL="2743200" algn="l" defTabSz="914400" rtl="0" eaLnBrk="1" latinLnBrk="0" hangingPunct="1">
              <a:defRPr kern="1200">
                <a:solidFill>
                  <a:schemeClr val="bg1"/>
                </a:solidFill>
                <a:latin typeface="Calibri" panose="020F0502020204030204" pitchFamily="34" charset="0"/>
                <a:ea typeface="+mn-ea"/>
                <a:cs typeface="DejaVu Sans" charset="0"/>
              </a:defRPr>
            </a:lvl7pPr>
            <a:lvl8pPr marL="3200400" algn="l" defTabSz="914400" rtl="0" eaLnBrk="1" latinLnBrk="0" hangingPunct="1">
              <a:defRPr kern="1200">
                <a:solidFill>
                  <a:schemeClr val="bg1"/>
                </a:solidFill>
                <a:latin typeface="Calibri" panose="020F0502020204030204" pitchFamily="34" charset="0"/>
                <a:ea typeface="+mn-ea"/>
                <a:cs typeface="DejaVu Sans" charset="0"/>
              </a:defRPr>
            </a:lvl8pPr>
            <a:lvl9pPr marL="3657600" algn="l" defTabSz="914400" rtl="0" eaLnBrk="1" latinLnBrk="0" hangingPunct="1">
              <a:defRPr kern="1200">
                <a:solidFill>
                  <a:schemeClr val="bg1"/>
                </a:solidFill>
                <a:latin typeface="Calibri" panose="020F0502020204030204" pitchFamily="34" charset="0"/>
                <a:ea typeface="+mn-ea"/>
                <a:cs typeface="DejaVu Sans" charset="0"/>
              </a:defRPr>
            </a:lvl9pPr>
          </a:lstStyle>
          <a:p>
            <a:pPr eaLnBrk="1" hangingPunct="1">
              <a:buClrTx/>
              <a:buFontTx/>
              <a:buNone/>
            </a:pPr>
            <a:r>
              <a:rPr lang="en-US" altLang="en-US" dirty="0">
                <a:latin typeface="Arial"/>
              </a:rPr>
              <a:t>Vision-guided robots position nut runners on wheels</a:t>
            </a:r>
          </a:p>
        </p:txBody>
      </p:sp>
      <p:pic>
        <p:nvPicPr>
          <p:cNvPr id="11" name="Picture 10">
            <a:extLst>
              <a:ext uri="{FF2B5EF4-FFF2-40B4-BE49-F238E27FC236}">
                <a16:creationId xmlns:a16="http://schemas.microsoft.com/office/drawing/2014/main" id="{1BC051F5-95D4-4F96-8F55-2F0D64B84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2667000"/>
            <a:ext cx="2867025" cy="2105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1">
            <a:extLst>
              <a:ext uri="{FF2B5EF4-FFF2-40B4-BE49-F238E27FC236}">
                <a16:creationId xmlns:a16="http://schemas.microsoft.com/office/drawing/2014/main" id="{28A97074-8CA2-4719-9D03-115AC54D2FE0}"/>
              </a:ext>
            </a:extLst>
          </p:cNvPr>
          <p:cNvSpPr txBox="1">
            <a:spLocks noChangeArrowheads="1"/>
          </p:cNvSpPr>
          <p:nvPr/>
        </p:nvSpPr>
        <p:spPr bwMode="auto">
          <a:xfrm>
            <a:off x="457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3600">
                <a:solidFill>
                  <a:srgbClr val="000000"/>
                </a:solidFill>
              </a:rPr>
              <a:t>Medical imaging</a:t>
            </a:r>
          </a:p>
        </p:txBody>
      </p:sp>
      <p:pic>
        <p:nvPicPr>
          <p:cNvPr id="75779" name="Picture 2">
            <a:extLst>
              <a:ext uri="{FF2B5EF4-FFF2-40B4-BE49-F238E27FC236}">
                <a16:creationId xmlns:a16="http://schemas.microsoft.com/office/drawing/2014/main" id="{5AB48CC6-DB03-41A7-B618-1B868449A5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16075"/>
            <a:ext cx="3505200" cy="3505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5780" name="Picture 3">
            <a:extLst>
              <a:ext uri="{FF2B5EF4-FFF2-40B4-BE49-F238E27FC236}">
                <a16:creationId xmlns:a16="http://schemas.microsoft.com/office/drawing/2014/main" id="{C0768E52-F8E4-45C5-9F14-BB9B472B38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8788" y="1947863"/>
            <a:ext cx="4494212" cy="28527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5781" name="Rectangle 4">
            <a:extLst>
              <a:ext uri="{FF2B5EF4-FFF2-40B4-BE49-F238E27FC236}">
                <a16:creationId xmlns:a16="http://schemas.microsoft.com/office/drawing/2014/main" id="{F91B2D66-6667-40A6-9D9E-977F3498C7C8}"/>
              </a:ext>
            </a:extLst>
          </p:cNvPr>
          <p:cNvSpPr>
            <a:spLocks noChangeArrowheads="1"/>
          </p:cNvSpPr>
          <p:nvPr/>
        </p:nvSpPr>
        <p:spPr bwMode="auto">
          <a:xfrm>
            <a:off x="5562600" y="5105400"/>
            <a:ext cx="2143125"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ctr" eaLnBrk="1" hangingPunct="1">
              <a:buClrTx/>
              <a:buFontTx/>
              <a:buNone/>
            </a:pPr>
            <a:r>
              <a:rPr lang="en-US" altLang="en-US" sz="1600">
                <a:solidFill>
                  <a:srgbClr val="000000"/>
                </a:solidFill>
                <a:latin typeface="Arial" panose="020B0604020202020204" pitchFamily="34" charset="0"/>
              </a:rPr>
              <a:t>Image guided surgery</a:t>
            </a:r>
          </a:p>
          <a:p>
            <a:pPr algn="ctr" eaLnBrk="1" hangingPunct="1">
              <a:buClrTx/>
              <a:buFontTx/>
              <a:buNone/>
            </a:pPr>
            <a:r>
              <a:rPr lang="en-US" altLang="en-US" sz="1600">
                <a:solidFill>
                  <a:srgbClr val="000000"/>
                </a:solidFill>
                <a:latin typeface="Arial" panose="020B0604020202020204" pitchFamily="34" charset="0"/>
              </a:rPr>
              <a:t>Grimson et al., MIT</a:t>
            </a:r>
          </a:p>
        </p:txBody>
      </p:sp>
      <p:sp>
        <p:nvSpPr>
          <p:cNvPr id="75782" name="Rectangle 5">
            <a:extLst>
              <a:ext uri="{FF2B5EF4-FFF2-40B4-BE49-F238E27FC236}">
                <a16:creationId xmlns:a16="http://schemas.microsoft.com/office/drawing/2014/main" id="{0B85CADA-531E-4CB5-A4A5-3A5E36EEBD70}"/>
              </a:ext>
            </a:extLst>
          </p:cNvPr>
          <p:cNvSpPr>
            <a:spLocks noChangeArrowheads="1"/>
          </p:cNvSpPr>
          <p:nvPr/>
        </p:nvSpPr>
        <p:spPr bwMode="auto">
          <a:xfrm>
            <a:off x="1611313" y="5210175"/>
            <a:ext cx="1208087"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ctr" eaLnBrk="1" hangingPunct="1">
              <a:buClrTx/>
              <a:buFontTx/>
              <a:buNone/>
            </a:pPr>
            <a:r>
              <a:rPr lang="en-US" altLang="en-US" sz="1600">
                <a:solidFill>
                  <a:srgbClr val="000000"/>
                </a:solidFill>
                <a:latin typeface="Arial" panose="020B0604020202020204" pitchFamily="34" charset="0"/>
              </a:rPr>
              <a:t>3D imaging</a:t>
            </a:r>
          </a:p>
          <a:p>
            <a:pPr algn="ctr" eaLnBrk="1" hangingPunct="1">
              <a:buClrTx/>
              <a:buFontTx/>
              <a:buNone/>
            </a:pPr>
            <a:r>
              <a:rPr lang="en-US" altLang="en-US" sz="1600">
                <a:solidFill>
                  <a:srgbClr val="000000"/>
                </a:solidFill>
                <a:latin typeface="Arial" panose="020B0604020202020204" pitchFamily="34" charset="0"/>
              </a:rPr>
              <a:t>MRI, CT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043D24EA-FFA8-4707-A112-936192E76E83}"/>
              </a:ext>
            </a:extLst>
          </p:cNvPr>
          <p:cNvPicPr>
            <a:picLocks noChangeAspect="1"/>
          </p:cNvPicPr>
          <p:nvPr/>
        </p:nvPicPr>
        <p:blipFill rotWithShape="1">
          <a:blip r:embed="rId2"/>
          <a:srcRect l="23049" r="1952"/>
          <a:stretch/>
        </p:blipFill>
        <p:spPr>
          <a:xfrm>
            <a:off x="20" y="10"/>
            <a:ext cx="9143979"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4512879"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TextBox 2">
            <a:extLst>
              <a:ext uri="{FF2B5EF4-FFF2-40B4-BE49-F238E27FC236}">
                <a16:creationId xmlns:a16="http://schemas.microsoft.com/office/drawing/2014/main" id="{F0E42718-5CBC-4D22-995B-A65B5F196A8D}"/>
              </a:ext>
            </a:extLst>
          </p:cNvPr>
          <p:cNvSpPr txBox="1"/>
          <p:nvPr/>
        </p:nvSpPr>
        <p:spPr>
          <a:xfrm>
            <a:off x="532086" y="1913950"/>
            <a:ext cx="3153102" cy="134275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914400" eaLnBrk="1" hangingPunct="1">
              <a:lnSpc>
                <a:spcPct val="90000"/>
              </a:lnSpc>
              <a:spcAft>
                <a:spcPts val="600"/>
              </a:spcAft>
            </a:pPr>
            <a:r>
              <a:rPr lang="en-US" sz="3100" b="1" i="1" u="sng">
                <a:solidFill>
                  <a:schemeClr val="tx1"/>
                </a:solidFill>
                <a:latin typeface="+mj-lt"/>
                <a:ea typeface="+mj-ea"/>
                <a:cs typeface="+mj-cs"/>
              </a:rPr>
              <a:t>Future of computer vision</a:t>
            </a:r>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15288" y="3337139"/>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22CF71F-7249-4F02-8C65-CD9E8CC348D5}"/>
              </a:ext>
            </a:extLst>
          </p:cNvPr>
          <p:cNvSpPr txBox="1"/>
          <p:nvPr/>
        </p:nvSpPr>
        <p:spPr>
          <a:xfrm>
            <a:off x="394137" y="3417573"/>
            <a:ext cx="3444765" cy="261983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defTabSz="914400" eaLnBrk="1" hangingPunct="1">
              <a:lnSpc>
                <a:spcPct val="90000"/>
              </a:lnSpc>
              <a:spcAft>
                <a:spcPts val="600"/>
              </a:spcAft>
              <a:buFont typeface="Arial" panose="020B0604020202020204" pitchFamily="34" charset="0"/>
              <a:buChar char="•"/>
            </a:pPr>
            <a:r>
              <a:rPr lang="en-US" sz="1500">
                <a:solidFill>
                  <a:schemeClr val="tx1"/>
                </a:solidFill>
                <a:latin typeface="+mn-lt"/>
                <a:cs typeface="+mn-cs"/>
              </a:rPr>
              <a:t>According to the market and markets report, the </a:t>
            </a:r>
            <a:r>
              <a:rPr lang="en-US" sz="1500" b="1">
                <a:solidFill>
                  <a:schemeClr val="tx1"/>
                </a:solidFill>
                <a:latin typeface="+mn-lt"/>
                <a:cs typeface="+mn-cs"/>
              </a:rPr>
              <a:t>computer vision</a:t>
            </a:r>
            <a:r>
              <a:rPr lang="en-US" sz="1500">
                <a:solidFill>
                  <a:schemeClr val="tx1"/>
                </a:solidFill>
                <a:latin typeface="+mn-lt"/>
                <a:cs typeface="+mn-cs"/>
              </a:rPr>
              <a:t> market is expected to rise to USD 17.4 billion by 2024 and 24.03 billion by 2027. </a:t>
            </a:r>
          </a:p>
          <a:p>
            <a:pPr indent="-228600" defTabSz="914400" eaLnBrk="1" hangingPunct="1">
              <a:lnSpc>
                <a:spcPct val="90000"/>
              </a:lnSpc>
              <a:spcAft>
                <a:spcPts val="600"/>
              </a:spcAft>
              <a:buFont typeface="Arial" panose="020B0604020202020204" pitchFamily="34" charset="0"/>
              <a:buChar char="•"/>
            </a:pPr>
            <a:endParaRPr lang="en-US" sz="1500">
              <a:solidFill>
                <a:schemeClr val="tx1"/>
              </a:solidFill>
              <a:latin typeface="+mn-lt"/>
              <a:cs typeface="+mn-cs"/>
            </a:endParaRPr>
          </a:p>
          <a:p>
            <a:pPr indent="-228600" defTabSz="914400" eaLnBrk="1" hangingPunct="1">
              <a:lnSpc>
                <a:spcPct val="90000"/>
              </a:lnSpc>
              <a:spcAft>
                <a:spcPts val="600"/>
              </a:spcAft>
              <a:buFont typeface="Arial" panose="020B0604020202020204" pitchFamily="34" charset="0"/>
              <a:buChar char="•"/>
            </a:pPr>
            <a:r>
              <a:rPr lang="en-US" sz="1500">
                <a:solidFill>
                  <a:schemeClr val="tx1"/>
                </a:solidFill>
                <a:latin typeface="+mn-lt"/>
                <a:cs typeface="+mn-cs"/>
              </a:rPr>
              <a:t>The </a:t>
            </a:r>
            <a:r>
              <a:rPr lang="en-US" sz="1500" b="1">
                <a:solidFill>
                  <a:schemeClr val="tx1"/>
                </a:solidFill>
                <a:latin typeface="+mn-lt"/>
                <a:cs typeface="+mn-cs"/>
              </a:rPr>
              <a:t>vision</a:t>
            </a:r>
            <a:r>
              <a:rPr lang="en-US" sz="1500">
                <a:solidFill>
                  <a:schemeClr val="tx1"/>
                </a:solidFill>
                <a:latin typeface="+mn-lt"/>
                <a:cs typeface="+mn-cs"/>
              </a:rPr>
              <a:t>-based robotic system and application-specific </a:t>
            </a:r>
            <a:r>
              <a:rPr lang="en-US" sz="1500" b="1">
                <a:solidFill>
                  <a:schemeClr val="tx1"/>
                </a:solidFill>
                <a:latin typeface="+mn-lt"/>
                <a:cs typeface="+mn-cs"/>
              </a:rPr>
              <a:t>computer vision</a:t>
            </a:r>
            <a:r>
              <a:rPr lang="en-US" sz="1500">
                <a:solidFill>
                  <a:schemeClr val="tx1"/>
                </a:solidFill>
                <a:latin typeface="+mn-lt"/>
                <a:cs typeface="+mn-cs"/>
              </a:rPr>
              <a:t> systems are expected to revolutionalize the workplace through its emerging technologies.</a:t>
            </a:r>
          </a:p>
          <a:p>
            <a:pPr indent="-228600" defTabSz="914400" eaLnBrk="1" hangingPunct="1">
              <a:lnSpc>
                <a:spcPct val="90000"/>
              </a:lnSpc>
              <a:spcAft>
                <a:spcPts val="600"/>
              </a:spcAft>
              <a:buFont typeface="Arial" panose="020B0604020202020204" pitchFamily="34" charset="0"/>
              <a:buChar char="•"/>
            </a:pPr>
            <a:endParaRPr lang="en-US" sz="1500">
              <a:solidFill>
                <a:schemeClr val="tx1"/>
              </a:solidFill>
              <a:latin typeface="+mn-lt"/>
              <a:cs typeface="+mn-cs"/>
            </a:endParaRPr>
          </a:p>
          <a:p>
            <a:pPr indent="-228600" defTabSz="914400" eaLnBrk="1" hangingPunct="1">
              <a:lnSpc>
                <a:spcPct val="90000"/>
              </a:lnSpc>
              <a:spcAft>
                <a:spcPts val="600"/>
              </a:spcAft>
              <a:buFont typeface="Arial" panose="020B0604020202020204" pitchFamily="34" charset="0"/>
              <a:buChar char="•"/>
            </a:pPr>
            <a:endParaRPr lang="en-US" sz="1500">
              <a:solidFill>
                <a:schemeClr val="tx1"/>
              </a:solidFill>
              <a:latin typeface="+mn-lt"/>
              <a:cs typeface="+mn-cs"/>
            </a:endParaRPr>
          </a:p>
          <a:p>
            <a:pPr indent="-228600" defTabSz="914400" eaLnBrk="1" hangingPunct="1">
              <a:lnSpc>
                <a:spcPct val="90000"/>
              </a:lnSpc>
              <a:spcAft>
                <a:spcPts val="600"/>
              </a:spcAft>
              <a:buFont typeface="Arial" panose="020B0604020202020204" pitchFamily="34" charset="0"/>
              <a:buChar char="•"/>
            </a:pPr>
            <a:endParaRPr lang="en-US" sz="1500">
              <a:solidFill>
                <a:schemeClr val="tx1"/>
              </a:solidFill>
              <a:latin typeface="+mn-lt"/>
              <a:cs typeface="+mn-cs"/>
            </a:endParaRPr>
          </a:p>
        </p:txBody>
      </p:sp>
    </p:spTree>
    <p:extLst>
      <p:ext uri="{BB962C8B-B14F-4D97-AF65-F5344CB8AC3E}">
        <p14:creationId xmlns:p14="http://schemas.microsoft.com/office/powerpoint/2010/main" val="2911874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656" y="0"/>
            <a:ext cx="7824687"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206" y="0"/>
            <a:ext cx="7441587"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561FE6CF-63E5-4B5E-B7BA-2F1031715F94}"/>
              </a:ext>
            </a:extLst>
          </p:cNvPr>
          <p:cNvSpPr txBox="1"/>
          <p:nvPr/>
        </p:nvSpPr>
        <p:spPr>
          <a:xfrm>
            <a:off x="1624176" y="1956816"/>
            <a:ext cx="5895648" cy="40248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eaLnBrk="1" hangingPunct="1">
              <a:lnSpc>
                <a:spcPct val="90000"/>
              </a:lnSpc>
              <a:spcAft>
                <a:spcPts val="600"/>
              </a:spcAft>
            </a:pPr>
            <a:r>
              <a:rPr lang="en-US" sz="3200" b="1" i="1" u="sng">
                <a:solidFill>
                  <a:schemeClr val="tx1"/>
                </a:solidFill>
                <a:latin typeface="+mn-lt"/>
                <a:cs typeface="+mn-cs"/>
              </a:rPr>
              <a:t>Conclusion:</a:t>
            </a:r>
            <a:endParaRPr lang="en-US"/>
          </a:p>
          <a:p>
            <a:pPr indent="-228600" defTabSz="914400" eaLnBrk="1" hangingPunct="1">
              <a:lnSpc>
                <a:spcPct val="90000"/>
              </a:lnSpc>
              <a:spcAft>
                <a:spcPts val="600"/>
              </a:spcAft>
              <a:buFont typeface="Arial" panose="020B0604020202020204" pitchFamily="34" charset="0"/>
              <a:buChar char="•"/>
            </a:pPr>
            <a:endParaRPr lang="en-US" sz="2100">
              <a:solidFill>
                <a:schemeClr val="tx1"/>
              </a:solidFill>
              <a:latin typeface="+mn-lt"/>
              <a:cs typeface="+mn-cs"/>
            </a:endParaRPr>
          </a:p>
          <a:p>
            <a:pPr indent="-228600" defTabSz="914400" eaLnBrk="1" hangingPunct="1">
              <a:lnSpc>
                <a:spcPct val="90000"/>
              </a:lnSpc>
              <a:spcAft>
                <a:spcPts val="600"/>
              </a:spcAft>
              <a:buFont typeface="Arial" panose="020B0604020202020204" pitchFamily="34" charset="0"/>
              <a:buChar char="•"/>
            </a:pPr>
            <a:r>
              <a:rPr lang="en-US" sz="2100">
                <a:solidFill>
                  <a:schemeClr val="tx1"/>
                </a:solidFill>
                <a:latin typeface="+mn-lt"/>
                <a:cs typeface="+mn-cs"/>
              </a:rPr>
              <a:t>So, computer visioin is a very promising field in modern technology and since it is still in a very young phase, we can expect a lot more development in upcoming years.</a:t>
            </a:r>
          </a:p>
        </p:txBody>
      </p:sp>
    </p:spTree>
    <p:extLst>
      <p:ext uri="{BB962C8B-B14F-4D97-AF65-F5344CB8AC3E}">
        <p14:creationId xmlns:p14="http://schemas.microsoft.com/office/powerpoint/2010/main" val="142427627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7" name="Straight Connector 76">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79" name="Rectangle 78">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81" name="Picture 24580" descr="CPU with binary numbers and blueprint">
            <a:extLst>
              <a:ext uri="{FF2B5EF4-FFF2-40B4-BE49-F238E27FC236}">
                <a16:creationId xmlns:a16="http://schemas.microsoft.com/office/drawing/2014/main" id="{87A14515-36CE-4E9E-95AC-5AFB17992C57}"/>
              </a:ext>
            </a:extLst>
          </p:cNvPr>
          <p:cNvPicPr>
            <a:picLocks noChangeAspect="1"/>
          </p:cNvPicPr>
          <p:nvPr/>
        </p:nvPicPr>
        <p:blipFill rotWithShape="1">
          <a:blip r:embed="rId3">
            <a:alphaModFix amt="45000"/>
          </a:blip>
          <a:srcRect l="15472" r="9546" b="-2"/>
          <a:stretch/>
        </p:blipFill>
        <p:spPr>
          <a:xfrm>
            <a:off x="20" y="-1"/>
            <a:ext cx="9141694" cy="6858000"/>
          </a:xfrm>
          <a:prstGeom prst="rect">
            <a:avLst/>
          </a:prstGeom>
        </p:spPr>
      </p:pic>
      <p:sp>
        <p:nvSpPr>
          <p:cNvPr id="24578" name="Text Box 1">
            <a:extLst>
              <a:ext uri="{FF2B5EF4-FFF2-40B4-BE49-F238E27FC236}">
                <a16:creationId xmlns:a16="http://schemas.microsoft.com/office/drawing/2014/main" id="{D4F2D678-D92D-4A41-A357-267B5E9AA760}"/>
              </a:ext>
            </a:extLst>
          </p:cNvPr>
          <p:cNvSpPr txBox="1">
            <a:spLocks noChangeArrowheads="1"/>
          </p:cNvSpPr>
          <p:nvPr/>
        </p:nvSpPr>
        <p:spPr bwMode="auto">
          <a:xfrm>
            <a:off x="423985" y="362113"/>
            <a:ext cx="5373505" cy="557106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r" defTabSz="914400" eaLnBrk="1" hangingPunct="1">
              <a:lnSpc>
                <a:spcPct val="80000"/>
              </a:lnSpc>
              <a:spcAft>
                <a:spcPts val="600"/>
              </a:spcAft>
              <a:buClrTx/>
            </a:pPr>
            <a:r>
              <a:rPr lang="en-US" altLang="en-US" sz="5700" kern="1200" cap="all" spc="200" baseline="0">
                <a:solidFill>
                  <a:schemeClr val="tx1"/>
                </a:solidFill>
                <a:latin typeface="+mj-lt"/>
                <a:ea typeface="+mj-ea"/>
                <a:cs typeface="+mj-cs"/>
              </a:rPr>
              <a:t>What is Computer Vision?</a:t>
            </a:r>
          </a:p>
        </p:txBody>
      </p:sp>
      <p:cxnSp>
        <p:nvCxnSpPr>
          <p:cNvPr id="81" name="Straight Connector 80">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4703"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934489"/>
      </p:ext>
    </p:extLst>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AC5A03-62A0-44CC-B340-9511BDB674E1}"/>
              </a:ext>
            </a:extLst>
          </p:cNvPr>
          <p:cNvSpPr txBox="1"/>
          <p:nvPr/>
        </p:nvSpPr>
        <p:spPr>
          <a:xfrm>
            <a:off x="762000" y="633046"/>
            <a:ext cx="343486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i="1" u="sng" dirty="0">
                <a:solidFill>
                  <a:schemeClr val="tx1">
                    <a:lumMod val="75000"/>
                    <a:lumOff val="25000"/>
                  </a:schemeClr>
                </a:solidFill>
                <a:latin typeface="Calibri"/>
              </a:rPr>
              <a:t>INTRODUCTION </a:t>
            </a:r>
            <a:endParaRPr lang="en-US" sz="3200" b="1" i="1" u="sng" dirty="0">
              <a:solidFill>
                <a:schemeClr val="tx1">
                  <a:lumMod val="75000"/>
                  <a:lumOff val="25000"/>
                </a:schemeClr>
              </a:solidFill>
            </a:endParaRPr>
          </a:p>
        </p:txBody>
      </p:sp>
      <p:sp>
        <p:nvSpPr>
          <p:cNvPr id="3" name="TextBox 2">
            <a:extLst>
              <a:ext uri="{FF2B5EF4-FFF2-40B4-BE49-F238E27FC236}">
                <a16:creationId xmlns:a16="http://schemas.microsoft.com/office/drawing/2014/main" id="{7C235F33-2CEA-4868-9D97-189028181D81}"/>
              </a:ext>
            </a:extLst>
          </p:cNvPr>
          <p:cNvSpPr txBox="1"/>
          <p:nvPr/>
        </p:nvSpPr>
        <p:spPr>
          <a:xfrm>
            <a:off x="588352" y="1573090"/>
            <a:ext cx="8030306"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tx1">
                    <a:lumMod val="75000"/>
                    <a:lumOff val="25000"/>
                  </a:schemeClr>
                </a:solidFill>
                <a:latin typeface="Calibri"/>
                <a:cs typeface="Calibri"/>
              </a:rPr>
              <a:t>Computer vision</a:t>
            </a:r>
            <a:r>
              <a:rPr lang="en-US" sz="2400" dirty="0">
                <a:solidFill>
                  <a:schemeClr val="tx1">
                    <a:lumMod val="75000"/>
                    <a:lumOff val="25000"/>
                  </a:schemeClr>
                </a:solidFill>
                <a:latin typeface="Calibri"/>
                <a:cs typeface="Calibri"/>
              </a:rPr>
              <a:t> is an </a:t>
            </a:r>
            <a:r>
              <a:rPr lang="en-US" sz="2400" dirty="0">
                <a:solidFill>
                  <a:schemeClr val="tx1">
                    <a:lumMod val="75000"/>
                    <a:lumOff val="25000"/>
                  </a:schemeClr>
                </a:solidFill>
                <a:latin typeface="Calibri"/>
                <a:cs typeface="Calibri"/>
                <a:hlinkClick r:id="rId2">
                  <a:extLst>
                    <a:ext uri="{A12FA001-AC4F-418D-AE19-62706E023703}">
                      <ahyp:hlinkClr xmlns:ahyp="http://schemas.microsoft.com/office/drawing/2018/hyperlinkcolor" val="tx"/>
                    </a:ext>
                  </a:extLst>
                </a:hlinkClick>
              </a:rPr>
              <a:t>interdisciplinary scientific field</a:t>
            </a:r>
            <a:r>
              <a:rPr lang="en-US" sz="2400" dirty="0">
                <a:solidFill>
                  <a:schemeClr val="tx1">
                    <a:lumMod val="75000"/>
                    <a:lumOff val="25000"/>
                  </a:schemeClr>
                </a:solidFill>
                <a:latin typeface="Calibri"/>
                <a:cs typeface="Calibri"/>
              </a:rPr>
              <a:t> that deals with how </a:t>
            </a:r>
            <a:r>
              <a:rPr lang="en-US" sz="2400" dirty="0">
                <a:solidFill>
                  <a:schemeClr val="tx1">
                    <a:lumMod val="75000"/>
                    <a:lumOff val="25000"/>
                  </a:schemeClr>
                </a:solidFill>
                <a:latin typeface="Calibri"/>
                <a:cs typeface="Calibri"/>
                <a:hlinkClick r:id="rId3">
                  <a:extLst>
                    <a:ext uri="{A12FA001-AC4F-418D-AE19-62706E023703}">
                      <ahyp:hlinkClr xmlns:ahyp="http://schemas.microsoft.com/office/drawing/2018/hyperlinkcolor" val="tx"/>
                    </a:ext>
                  </a:extLst>
                </a:hlinkClick>
              </a:rPr>
              <a:t>computers</a:t>
            </a:r>
            <a:r>
              <a:rPr lang="en-US" sz="2400" dirty="0">
                <a:solidFill>
                  <a:schemeClr val="tx1">
                    <a:lumMod val="75000"/>
                    <a:lumOff val="25000"/>
                  </a:schemeClr>
                </a:solidFill>
                <a:latin typeface="Calibri"/>
                <a:cs typeface="Calibri"/>
              </a:rPr>
              <a:t> can gain high-level understanding from </a:t>
            </a:r>
            <a:r>
              <a:rPr lang="en-US" sz="2400" dirty="0">
                <a:solidFill>
                  <a:schemeClr val="tx1">
                    <a:lumMod val="75000"/>
                    <a:lumOff val="25000"/>
                  </a:schemeClr>
                </a:solidFill>
                <a:latin typeface="Calibri"/>
                <a:cs typeface="Calibri"/>
                <a:hlinkClick r:id="rId4">
                  <a:extLst>
                    <a:ext uri="{A12FA001-AC4F-418D-AE19-62706E023703}">
                      <ahyp:hlinkClr xmlns:ahyp="http://schemas.microsoft.com/office/drawing/2018/hyperlinkcolor" val="tx"/>
                    </a:ext>
                  </a:extLst>
                </a:hlinkClick>
              </a:rPr>
              <a:t>digital images</a:t>
            </a:r>
            <a:r>
              <a:rPr lang="en-US" sz="2400" dirty="0">
                <a:solidFill>
                  <a:schemeClr val="tx1">
                    <a:lumMod val="75000"/>
                    <a:lumOff val="25000"/>
                  </a:schemeClr>
                </a:solidFill>
                <a:latin typeface="Calibri"/>
                <a:cs typeface="Calibri"/>
              </a:rPr>
              <a:t> or </a:t>
            </a:r>
            <a:r>
              <a:rPr lang="en-US" sz="2400" dirty="0">
                <a:solidFill>
                  <a:schemeClr val="tx1">
                    <a:lumMod val="75000"/>
                    <a:lumOff val="25000"/>
                  </a:schemeClr>
                </a:solidFill>
                <a:latin typeface="Calibri"/>
                <a:cs typeface="Calibri"/>
                <a:hlinkClick r:id="rId5">
                  <a:extLst>
                    <a:ext uri="{A12FA001-AC4F-418D-AE19-62706E023703}">
                      <ahyp:hlinkClr xmlns:ahyp="http://schemas.microsoft.com/office/drawing/2018/hyperlinkcolor" val="tx"/>
                    </a:ext>
                  </a:extLst>
                </a:hlinkClick>
              </a:rPr>
              <a:t>videos</a:t>
            </a:r>
            <a:r>
              <a:rPr lang="en-US" sz="2400" dirty="0">
                <a:solidFill>
                  <a:schemeClr val="tx1">
                    <a:lumMod val="75000"/>
                    <a:lumOff val="25000"/>
                  </a:schemeClr>
                </a:solidFill>
                <a:latin typeface="Calibri"/>
                <a:cs typeface="Calibri"/>
              </a:rPr>
              <a:t>. From the perspective of </a:t>
            </a:r>
            <a:r>
              <a:rPr lang="en-US" sz="2400" dirty="0">
                <a:solidFill>
                  <a:schemeClr val="tx1">
                    <a:lumMod val="75000"/>
                    <a:lumOff val="25000"/>
                  </a:schemeClr>
                </a:solidFill>
                <a:latin typeface="Calibri"/>
                <a:cs typeface="Calibri"/>
                <a:hlinkClick r:id="rId6">
                  <a:extLst>
                    <a:ext uri="{A12FA001-AC4F-418D-AE19-62706E023703}">
                      <ahyp:hlinkClr xmlns:ahyp="http://schemas.microsoft.com/office/drawing/2018/hyperlinkcolor" val="tx"/>
                    </a:ext>
                  </a:extLst>
                </a:hlinkClick>
              </a:rPr>
              <a:t>engineering</a:t>
            </a:r>
            <a:r>
              <a:rPr lang="en-US" sz="2400" dirty="0">
                <a:solidFill>
                  <a:schemeClr val="tx1">
                    <a:lumMod val="75000"/>
                    <a:lumOff val="25000"/>
                  </a:schemeClr>
                </a:solidFill>
                <a:latin typeface="Calibri"/>
                <a:cs typeface="Calibri"/>
              </a:rPr>
              <a:t>, it seeks to understand and automate tasks that the </a:t>
            </a:r>
            <a:r>
              <a:rPr lang="en-US" sz="2400" dirty="0">
                <a:solidFill>
                  <a:schemeClr val="tx1">
                    <a:lumMod val="75000"/>
                    <a:lumOff val="25000"/>
                  </a:schemeClr>
                </a:solidFill>
                <a:latin typeface="Calibri"/>
                <a:cs typeface="Calibri"/>
                <a:hlinkClick r:id="rId7">
                  <a:extLst>
                    <a:ext uri="{A12FA001-AC4F-418D-AE19-62706E023703}">
                      <ahyp:hlinkClr xmlns:ahyp="http://schemas.microsoft.com/office/drawing/2018/hyperlinkcolor" val="tx"/>
                    </a:ext>
                  </a:extLst>
                </a:hlinkClick>
              </a:rPr>
              <a:t>human visual system</a:t>
            </a:r>
            <a:r>
              <a:rPr lang="en-US" sz="2400" dirty="0">
                <a:solidFill>
                  <a:schemeClr val="tx1">
                    <a:lumMod val="75000"/>
                    <a:lumOff val="25000"/>
                  </a:schemeClr>
                </a:solidFill>
                <a:latin typeface="Calibri"/>
                <a:cs typeface="Calibri"/>
              </a:rPr>
              <a:t> can do.</a:t>
            </a:r>
          </a:p>
          <a:p>
            <a:endParaRPr lang="en-US" sz="2400" dirty="0">
              <a:solidFill>
                <a:schemeClr val="tx1">
                  <a:lumMod val="75000"/>
                  <a:lumOff val="25000"/>
                </a:schemeClr>
              </a:solidFill>
              <a:latin typeface="Calibri"/>
              <a:cs typeface="Calibri"/>
            </a:endParaRPr>
          </a:p>
          <a:p>
            <a:pPr algn="r"/>
            <a:r>
              <a:rPr lang="en-US" sz="2400" dirty="0">
                <a:solidFill>
                  <a:schemeClr val="tx1">
                    <a:lumMod val="75000"/>
                    <a:lumOff val="25000"/>
                  </a:schemeClr>
                </a:solidFill>
                <a:latin typeface="Calibri"/>
                <a:cs typeface="Calibri"/>
              </a:rPr>
              <a:t>-Wikipedia</a:t>
            </a:r>
          </a:p>
        </p:txBody>
      </p:sp>
    </p:spTree>
    <p:extLst>
      <p:ext uri="{BB962C8B-B14F-4D97-AF65-F5344CB8AC3E}">
        <p14:creationId xmlns:p14="http://schemas.microsoft.com/office/powerpoint/2010/main" val="3587218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7" name="Picture 28675" descr="CPU with binary numbers and blueprint">
            <a:extLst>
              <a:ext uri="{FF2B5EF4-FFF2-40B4-BE49-F238E27FC236}">
                <a16:creationId xmlns:a16="http://schemas.microsoft.com/office/drawing/2014/main" id="{DA074A6F-6B22-434D-A10F-4AC09B67AE7B}"/>
              </a:ext>
            </a:extLst>
          </p:cNvPr>
          <p:cNvPicPr>
            <a:picLocks noChangeAspect="1"/>
          </p:cNvPicPr>
          <p:nvPr/>
        </p:nvPicPr>
        <p:blipFill rotWithShape="1">
          <a:blip r:embed="rId3"/>
          <a:srcRect l="15462" r="9536" b="-2"/>
          <a:stretch/>
        </p:blipFill>
        <p:spPr>
          <a:xfrm>
            <a:off x="-2285" y="10"/>
            <a:ext cx="9143999" cy="6857990"/>
          </a:xfrm>
          <a:prstGeom prst="rect">
            <a:avLst/>
          </a:prstGeom>
        </p:spPr>
      </p:pic>
      <p:sp>
        <p:nvSpPr>
          <p:cNvPr id="74" name="Rectangle 7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4" name="Text Box 1">
            <a:extLst>
              <a:ext uri="{FF2B5EF4-FFF2-40B4-BE49-F238E27FC236}">
                <a16:creationId xmlns:a16="http://schemas.microsoft.com/office/drawing/2014/main" id="{5CCFF9D2-7A79-4482-B952-CAD28E6490A4}"/>
              </a:ext>
            </a:extLst>
          </p:cNvPr>
          <p:cNvSpPr txBox="1">
            <a:spLocks noChangeArrowheads="1"/>
          </p:cNvSpPr>
          <p:nvPr/>
        </p:nvSpPr>
        <p:spPr bwMode="auto">
          <a:xfrm>
            <a:off x="2171114" y="149703"/>
            <a:ext cx="4800600" cy="796409"/>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txBody>
          <a:bodyPr vert="horz" lIns="91440" tIns="45720" rIns="91440" bIns="45720" rtlCol="0" anchor="b">
            <a:norm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ctr" defTabSz="914400" eaLnBrk="1" hangingPunct="1">
              <a:lnSpc>
                <a:spcPct val="90000"/>
              </a:lnSpc>
              <a:spcAft>
                <a:spcPts val="600"/>
              </a:spcAft>
              <a:buClrTx/>
            </a:pPr>
            <a:r>
              <a:rPr lang="en-US" altLang="en-US" sz="4500">
                <a:solidFill>
                  <a:srgbClr val="FFFFFF"/>
                </a:solidFill>
                <a:latin typeface="+mj-lt"/>
                <a:ea typeface="+mj-ea"/>
                <a:cs typeface="+mj-cs"/>
              </a:rPr>
              <a:t>Computer Vision</a:t>
            </a:r>
          </a:p>
        </p:txBody>
      </p:sp>
      <p:sp>
        <p:nvSpPr>
          <p:cNvPr id="9" name="Text Box 2">
            <a:extLst>
              <a:ext uri="{FF2B5EF4-FFF2-40B4-BE49-F238E27FC236}">
                <a16:creationId xmlns:a16="http://schemas.microsoft.com/office/drawing/2014/main" id="{29CA2802-0CCE-47BA-BF24-80DF9D3AE9EA}"/>
              </a:ext>
            </a:extLst>
          </p:cNvPr>
          <p:cNvSpPr txBox="1">
            <a:spLocks noChangeArrowheads="1"/>
          </p:cNvSpPr>
          <p:nvPr/>
        </p:nvSpPr>
        <p:spPr bwMode="auto">
          <a:xfrm>
            <a:off x="457200" y="990600"/>
            <a:ext cx="8229600" cy="513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defPPr>
              <a:defRPr lang="en-GB"/>
            </a:defPPr>
            <a:lvl1pPr algn="l" defTabSz="449263" rtl="0" eaLnBrk="0" fontAlgn="base" hangingPunct="0">
              <a:spcBef>
                <a:spcPct val="0"/>
              </a:spcBef>
              <a:spcAft>
                <a:spcPct val="0"/>
              </a:spcAft>
              <a:defRPr kern="1200">
                <a:solidFill>
                  <a:schemeClr val="bg1"/>
                </a:solidFill>
                <a:latin typeface="Calibri" panose="020F0502020204030204" pitchFamily="34" charset="0"/>
                <a:ea typeface="+mn-ea"/>
                <a:cs typeface="DejaVu Sans" charset="0"/>
              </a:defRPr>
            </a:lvl1pPr>
            <a:lvl2pPr marL="742950" indent="-285750" algn="l" defTabSz="449263" rtl="0" eaLnBrk="0" fontAlgn="base" hangingPunct="0">
              <a:spcBef>
                <a:spcPct val="0"/>
              </a:spcBef>
              <a:spcAft>
                <a:spcPct val="0"/>
              </a:spcAft>
              <a:defRPr kern="1200">
                <a:solidFill>
                  <a:schemeClr val="bg1"/>
                </a:solidFill>
                <a:latin typeface="Calibri" panose="020F0502020204030204" pitchFamily="34" charset="0"/>
                <a:ea typeface="+mn-ea"/>
                <a:cs typeface="DejaVu Sans" charset="0"/>
              </a:defRPr>
            </a:lvl2pPr>
            <a:lvl3pPr marL="1143000" indent="-228600" algn="l" defTabSz="449263" rtl="0" eaLnBrk="0" fontAlgn="base" hangingPunct="0">
              <a:spcBef>
                <a:spcPct val="0"/>
              </a:spcBef>
              <a:spcAft>
                <a:spcPct val="0"/>
              </a:spcAft>
              <a:defRPr kern="1200">
                <a:solidFill>
                  <a:schemeClr val="bg1"/>
                </a:solidFill>
                <a:latin typeface="Calibri" panose="020F0502020204030204" pitchFamily="34" charset="0"/>
                <a:ea typeface="+mn-ea"/>
                <a:cs typeface="DejaVu Sans" charset="0"/>
              </a:defRPr>
            </a:lvl3pPr>
            <a:lvl4pPr marL="1600200" indent="-228600" algn="l" defTabSz="449263" rtl="0" eaLnBrk="0" fontAlgn="base" hangingPunct="0">
              <a:spcBef>
                <a:spcPct val="0"/>
              </a:spcBef>
              <a:spcAft>
                <a:spcPct val="0"/>
              </a:spcAft>
              <a:defRPr kern="1200">
                <a:solidFill>
                  <a:schemeClr val="bg1"/>
                </a:solidFill>
                <a:latin typeface="Calibri" panose="020F0502020204030204" pitchFamily="34" charset="0"/>
                <a:ea typeface="+mn-ea"/>
                <a:cs typeface="DejaVu Sans" charset="0"/>
              </a:defRPr>
            </a:lvl4pPr>
            <a:lvl5pPr marL="2057400" indent="-228600" algn="l" defTabSz="449263" rtl="0" eaLnBrk="0" fontAlgn="base" hangingPunct="0">
              <a:spcBef>
                <a:spcPct val="0"/>
              </a:spcBef>
              <a:spcAft>
                <a:spcPct val="0"/>
              </a:spcAft>
              <a:defRPr kern="1200">
                <a:solidFill>
                  <a:schemeClr val="bg1"/>
                </a:solidFill>
                <a:latin typeface="Calibri" panose="020F0502020204030204" pitchFamily="34" charset="0"/>
                <a:ea typeface="+mn-ea"/>
                <a:cs typeface="DejaVu Sans" charset="0"/>
              </a:defRPr>
            </a:lvl5pPr>
            <a:lvl6pPr marL="2286000" algn="l" defTabSz="914400" rtl="0" eaLnBrk="1" latinLnBrk="0" hangingPunct="1">
              <a:defRPr kern="1200">
                <a:solidFill>
                  <a:schemeClr val="bg1"/>
                </a:solidFill>
                <a:latin typeface="Calibri" panose="020F0502020204030204" pitchFamily="34" charset="0"/>
                <a:ea typeface="+mn-ea"/>
                <a:cs typeface="DejaVu Sans" charset="0"/>
              </a:defRPr>
            </a:lvl6pPr>
            <a:lvl7pPr marL="2743200" algn="l" defTabSz="914400" rtl="0" eaLnBrk="1" latinLnBrk="0" hangingPunct="1">
              <a:defRPr kern="1200">
                <a:solidFill>
                  <a:schemeClr val="bg1"/>
                </a:solidFill>
                <a:latin typeface="Calibri" panose="020F0502020204030204" pitchFamily="34" charset="0"/>
                <a:ea typeface="+mn-ea"/>
                <a:cs typeface="DejaVu Sans" charset="0"/>
              </a:defRPr>
            </a:lvl7pPr>
            <a:lvl8pPr marL="3200400" algn="l" defTabSz="914400" rtl="0" eaLnBrk="1" latinLnBrk="0" hangingPunct="1">
              <a:defRPr kern="1200">
                <a:solidFill>
                  <a:schemeClr val="bg1"/>
                </a:solidFill>
                <a:latin typeface="Calibri" panose="020F0502020204030204" pitchFamily="34" charset="0"/>
                <a:ea typeface="+mn-ea"/>
                <a:cs typeface="DejaVu Sans" charset="0"/>
              </a:defRPr>
            </a:lvl8pPr>
            <a:lvl9pPr marL="3657600" algn="l" defTabSz="914400" rtl="0" eaLnBrk="1" latinLnBrk="0" hangingPunct="1">
              <a:defRPr kern="1200">
                <a:solidFill>
                  <a:schemeClr val="bg1"/>
                </a:solidFill>
                <a:latin typeface="Calibri" panose="020F0502020204030204" pitchFamily="34" charset="0"/>
                <a:ea typeface="+mn-ea"/>
                <a:cs typeface="DejaVu Sans" charset="0"/>
              </a:defRPr>
            </a:lvl9pPr>
          </a:lstStyle>
          <a:p>
            <a:pPr eaLnBrk="1" hangingPunct="1">
              <a:spcBef>
                <a:spcPts val="800"/>
              </a:spcBef>
              <a:buClrTx/>
              <a:buFontTx/>
              <a:buNone/>
            </a:pPr>
            <a:r>
              <a:rPr lang="en-US" altLang="en-US" sz="3200" dirty="0">
                <a:solidFill>
                  <a:srgbClr val="000000"/>
                </a:solidFill>
                <a:highlight>
                  <a:srgbClr val="C0C0C0"/>
                </a:highlight>
                <a:latin typeface="Calibri"/>
              </a:rPr>
              <a:t>Make computers understand images and video.</a:t>
            </a:r>
          </a:p>
        </p:txBody>
      </p:sp>
      <p:pic>
        <p:nvPicPr>
          <p:cNvPr id="10" name="Picture 9">
            <a:extLst>
              <a:ext uri="{FF2B5EF4-FFF2-40B4-BE49-F238E27FC236}">
                <a16:creationId xmlns:a16="http://schemas.microsoft.com/office/drawing/2014/main" id="{5C988CE0-8492-468E-8EC7-DBA6422F3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667000"/>
            <a:ext cx="5283200" cy="396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Text Box 4">
            <a:extLst>
              <a:ext uri="{FF2B5EF4-FFF2-40B4-BE49-F238E27FC236}">
                <a16:creationId xmlns:a16="http://schemas.microsoft.com/office/drawing/2014/main" id="{98F0A1FE-FDDA-4C7F-A20B-10CC148C5CC5}"/>
              </a:ext>
            </a:extLst>
          </p:cNvPr>
          <p:cNvSpPr txBox="1">
            <a:spLocks noChangeArrowheads="1"/>
          </p:cNvSpPr>
          <p:nvPr/>
        </p:nvSpPr>
        <p:spPr bwMode="auto">
          <a:xfrm>
            <a:off x="6096000" y="2895600"/>
            <a:ext cx="3048000" cy="2679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t">
            <a:spAutoFit/>
          </a:bodyPr>
          <a:lstStyle>
            <a:defPPr>
              <a:defRPr lang="en-GB"/>
            </a:defPPr>
            <a:lvl1pPr algn="l" defTabSz="449263" rtl="0" eaLnBrk="0" fontAlgn="base" hangingPunct="0">
              <a:spcBef>
                <a:spcPct val="0"/>
              </a:spcBef>
              <a:spcAft>
                <a:spcPct val="0"/>
              </a:spcAft>
              <a:defRPr kern="1200">
                <a:solidFill>
                  <a:schemeClr val="bg1"/>
                </a:solidFill>
                <a:latin typeface="Calibri" panose="020F0502020204030204" pitchFamily="34" charset="0"/>
                <a:ea typeface="+mn-ea"/>
                <a:cs typeface="DejaVu Sans" charset="0"/>
              </a:defRPr>
            </a:lvl1pPr>
            <a:lvl2pPr marL="742950" indent="-285750" algn="l" defTabSz="449263" rtl="0" eaLnBrk="0" fontAlgn="base" hangingPunct="0">
              <a:spcBef>
                <a:spcPct val="0"/>
              </a:spcBef>
              <a:spcAft>
                <a:spcPct val="0"/>
              </a:spcAft>
              <a:defRPr kern="1200">
                <a:solidFill>
                  <a:schemeClr val="bg1"/>
                </a:solidFill>
                <a:latin typeface="Calibri" panose="020F0502020204030204" pitchFamily="34" charset="0"/>
                <a:ea typeface="+mn-ea"/>
                <a:cs typeface="DejaVu Sans" charset="0"/>
              </a:defRPr>
            </a:lvl2pPr>
            <a:lvl3pPr marL="1143000" indent="-228600" algn="l" defTabSz="449263" rtl="0" eaLnBrk="0" fontAlgn="base" hangingPunct="0">
              <a:spcBef>
                <a:spcPct val="0"/>
              </a:spcBef>
              <a:spcAft>
                <a:spcPct val="0"/>
              </a:spcAft>
              <a:defRPr kern="1200">
                <a:solidFill>
                  <a:schemeClr val="bg1"/>
                </a:solidFill>
                <a:latin typeface="Calibri" panose="020F0502020204030204" pitchFamily="34" charset="0"/>
                <a:ea typeface="+mn-ea"/>
                <a:cs typeface="DejaVu Sans" charset="0"/>
              </a:defRPr>
            </a:lvl3pPr>
            <a:lvl4pPr marL="1600200" indent="-228600" algn="l" defTabSz="449263" rtl="0" eaLnBrk="0" fontAlgn="base" hangingPunct="0">
              <a:spcBef>
                <a:spcPct val="0"/>
              </a:spcBef>
              <a:spcAft>
                <a:spcPct val="0"/>
              </a:spcAft>
              <a:defRPr kern="1200">
                <a:solidFill>
                  <a:schemeClr val="bg1"/>
                </a:solidFill>
                <a:latin typeface="Calibri" panose="020F0502020204030204" pitchFamily="34" charset="0"/>
                <a:ea typeface="+mn-ea"/>
                <a:cs typeface="DejaVu Sans" charset="0"/>
              </a:defRPr>
            </a:lvl4pPr>
            <a:lvl5pPr marL="2057400" indent="-228600" algn="l" defTabSz="449263" rtl="0" eaLnBrk="0" fontAlgn="base" hangingPunct="0">
              <a:spcBef>
                <a:spcPct val="0"/>
              </a:spcBef>
              <a:spcAft>
                <a:spcPct val="0"/>
              </a:spcAft>
              <a:defRPr kern="1200">
                <a:solidFill>
                  <a:schemeClr val="bg1"/>
                </a:solidFill>
                <a:latin typeface="Calibri" panose="020F0502020204030204" pitchFamily="34" charset="0"/>
                <a:ea typeface="+mn-ea"/>
                <a:cs typeface="DejaVu Sans" charset="0"/>
              </a:defRPr>
            </a:lvl5pPr>
            <a:lvl6pPr marL="2286000" algn="l" defTabSz="914400" rtl="0" eaLnBrk="1" latinLnBrk="0" hangingPunct="1">
              <a:defRPr kern="1200">
                <a:solidFill>
                  <a:schemeClr val="bg1"/>
                </a:solidFill>
                <a:latin typeface="Calibri" panose="020F0502020204030204" pitchFamily="34" charset="0"/>
                <a:ea typeface="+mn-ea"/>
                <a:cs typeface="DejaVu Sans" charset="0"/>
              </a:defRPr>
            </a:lvl6pPr>
            <a:lvl7pPr marL="2743200" algn="l" defTabSz="914400" rtl="0" eaLnBrk="1" latinLnBrk="0" hangingPunct="1">
              <a:defRPr kern="1200">
                <a:solidFill>
                  <a:schemeClr val="bg1"/>
                </a:solidFill>
                <a:latin typeface="Calibri" panose="020F0502020204030204" pitchFamily="34" charset="0"/>
                <a:ea typeface="+mn-ea"/>
                <a:cs typeface="DejaVu Sans" charset="0"/>
              </a:defRPr>
            </a:lvl7pPr>
            <a:lvl8pPr marL="3200400" algn="l" defTabSz="914400" rtl="0" eaLnBrk="1" latinLnBrk="0" hangingPunct="1">
              <a:defRPr kern="1200">
                <a:solidFill>
                  <a:schemeClr val="bg1"/>
                </a:solidFill>
                <a:latin typeface="Calibri" panose="020F0502020204030204" pitchFamily="34" charset="0"/>
                <a:ea typeface="+mn-ea"/>
                <a:cs typeface="DejaVu Sans" charset="0"/>
              </a:defRPr>
            </a:lvl8pPr>
            <a:lvl9pPr marL="3657600" algn="l" defTabSz="914400" rtl="0" eaLnBrk="1" latinLnBrk="0" hangingPunct="1">
              <a:defRPr kern="1200">
                <a:solidFill>
                  <a:schemeClr val="bg1"/>
                </a:solidFill>
                <a:latin typeface="Calibri" panose="020F0502020204030204" pitchFamily="34" charset="0"/>
                <a:ea typeface="+mn-ea"/>
                <a:cs typeface="DejaVu Sans" charset="0"/>
              </a:defRPr>
            </a:lvl9pPr>
          </a:lstStyle>
          <a:p>
            <a:pPr eaLnBrk="1" hangingPunct="1">
              <a:buClrTx/>
              <a:buFontTx/>
              <a:buNone/>
            </a:pPr>
            <a:r>
              <a:rPr lang="en-US" altLang="en-US" sz="2400" dirty="0">
                <a:solidFill>
                  <a:srgbClr val="000000"/>
                </a:solidFill>
                <a:highlight>
                  <a:srgbClr val="C0C0C0"/>
                </a:highlight>
                <a:latin typeface="Arial"/>
              </a:rPr>
              <a:t>What kind of scene?</a:t>
            </a:r>
          </a:p>
          <a:p>
            <a:pPr eaLnBrk="1" hangingPunct="1">
              <a:buClrTx/>
              <a:buFontTx/>
              <a:buNone/>
            </a:pPr>
            <a:endParaRPr lang="en-US" altLang="en-US" sz="2400" dirty="0">
              <a:solidFill>
                <a:srgbClr val="000000"/>
              </a:solidFill>
              <a:highlight>
                <a:srgbClr val="C0C0C0"/>
              </a:highlight>
              <a:latin typeface="Arial" panose="020B0604020202020204" pitchFamily="34" charset="0"/>
            </a:endParaRPr>
          </a:p>
          <a:p>
            <a:pPr eaLnBrk="1" hangingPunct="1">
              <a:buClrTx/>
              <a:buFontTx/>
              <a:buNone/>
            </a:pPr>
            <a:r>
              <a:rPr lang="en-US" altLang="en-US" sz="2400" dirty="0">
                <a:solidFill>
                  <a:srgbClr val="000000"/>
                </a:solidFill>
                <a:highlight>
                  <a:srgbClr val="C0C0C0"/>
                </a:highlight>
                <a:latin typeface="Arial"/>
              </a:rPr>
              <a:t>Where are the cars?</a:t>
            </a:r>
          </a:p>
          <a:p>
            <a:pPr eaLnBrk="1" hangingPunct="1">
              <a:buClrTx/>
              <a:buFontTx/>
              <a:buNone/>
            </a:pPr>
            <a:endParaRPr lang="en-US" altLang="en-US" sz="2400" dirty="0">
              <a:solidFill>
                <a:srgbClr val="000000"/>
              </a:solidFill>
              <a:highlight>
                <a:srgbClr val="C0C0C0"/>
              </a:highlight>
              <a:latin typeface="Arial" panose="020B0604020202020204" pitchFamily="34" charset="0"/>
            </a:endParaRPr>
          </a:p>
          <a:p>
            <a:pPr eaLnBrk="1" hangingPunct="1">
              <a:buClrTx/>
              <a:buFontTx/>
              <a:buNone/>
            </a:pPr>
            <a:r>
              <a:rPr lang="en-US" altLang="en-US" sz="2400" dirty="0">
                <a:solidFill>
                  <a:srgbClr val="000000"/>
                </a:solidFill>
                <a:highlight>
                  <a:srgbClr val="C0C0C0"/>
                </a:highlight>
                <a:latin typeface="Arial"/>
              </a:rPr>
              <a:t>How far is the building?</a:t>
            </a:r>
          </a:p>
          <a:p>
            <a:pPr eaLnBrk="1" hangingPunct="1">
              <a:buClrTx/>
              <a:buFontTx/>
              <a:buNone/>
            </a:pPr>
            <a:endParaRPr lang="en-US" altLang="en-US" sz="2400" dirty="0">
              <a:solidFill>
                <a:srgbClr val="000000"/>
              </a:solidFill>
              <a:highlight>
                <a:srgbClr val="C0C0C0"/>
              </a:highlight>
              <a:latin typeface="Arial" panose="020B0604020202020204" pitchFamily="34" charset="0"/>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descr="Maze">
            <a:extLst>
              <a:ext uri="{FF2B5EF4-FFF2-40B4-BE49-F238E27FC236}">
                <a16:creationId xmlns:a16="http://schemas.microsoft.com/office/drawing/2014/main" id="{CC7239DE-F933-4A7F-B93B-5789B628C1BD}"/>
              </a:ext>
            </a:extLst>
          </p:cNvPr>
          <p:cNvPicPr>
            <a:picLocks noChangeAspect="1"/>
          </p:cNvPicPr>
          <p:nvPr/>
        </p:nvPicPr>
        <p:blipFill rotWithShape="1">
          <a:blip r:embed="rId2"/>
          <a:srcRect t="31886" r="4" b="7232"/>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2" name="TextBox 1">
            <a:extLst>
              <a:ext uri="{FF2B5EF4-FFF2-40B4-BE49-F238E27FC236}">
                <a16:creationId xmlns:a16="http://schemas.microsoft.com/office/drawing/2014/main" id="{3F5501AB-1BF7-49DD-966E-AD8A812304A2}"/>
              </a:ext>
            </a:extLst>
          </p:cNvPr>
          <p:cNvSpPr txBox="1"/>
          <p:nvPr/>
        </p:nvSpPr>
        <p:spPr>
          <a:xfrm>
            <a:off x="1946698" y="3898987"/>
            <a:ext cx="5614060" cy="245268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eaLnBrk="1" hangingPunct="1">
              <a:lnSpc>
                <a:spcPct val="90000"/>
              </a:lnSpc>
              <a:spcAft>
                <a:spcPts val="600"/>
              </a:spcAft>
            </a:pPr>
            <a:r>
              <a:rPr lang="en-US" sz="2400" b="1" i="1" u="sng">
                <a:solidFill>
                  <a:schemeClr val="tx1"/>
                </a:solidFill>
                <a:latin typeface="+mn-lt"/>
                <a:cs typeface="+mn-cs"/>
              </a:rPr>
              <a:t>Computer Vision incorporates</a:t>
            </a:r>
            <a:r>
              <a:rPr lang="en-US" sz="1600" b="1" i="1" u="sng">
                <a:solidFill>
                  <a:schemeClr val="tx1"/>
                </a:solidFill>
                <a:latin typeface="+mn-lt"/>
                <a:cs typeface="+mn-cs"/>
              </a:rPr>
              <a:t>:</a:t>
            </a:r>
            <a:endParaRPr lang="en-US" sz="1600" u="sng">
              <a:solidFill>
                <a:schemeClr val="tx1"/>
              </a:solidFill>
              <a:latin typeface="+mn-lt"/>
              <a:cs typeface="+mn-cs"/>
            </a:endParaRPr>
          </a:p>
          <a:p>
            <a:pPr indent="-228600" defTabSz="914400" eaLnBrk="1" hangingPunct="1">
              <a:lnSpc>
                <a:spcPct val="90000"/>
              </a:lnSpc>
              <a:spcAft>
                <a:spcPts val="600"/>
              </a:spcAft>
              <a:buFont typeface="Arial" panose="020B0604020202020204" pitchFamily="34" charset="0"/>
              <a:buChar char="•"/>
            </a:pPr>
            <a:endParaRPr lang="en-US" sz="1600">
              <a:solidFill>
                <a:schemeClr val="tx1"/>
              </a:solidFill>
              <a:latin typeface="+mn-lt"/>
              <a:cs typeface="+mn-cs"/>
            </a:endParaRPr>
          </a:p>
          <a:p>
            <a:pPr indent="-228600" defTabSz="914400" eaLnBrk="1" hangingPunct="1">
              <a:lnSpc>
                <a:spcPct val="90000"/>
              </a:lnSpc>
              <a:spcAft>
                <a:spcPts val="600"/>
              </a:spcAft>
              <a:buFont typeface="Arial" panose="020B0604020202020204" pitchFamily="34" charset="0"/>
              <a:buChar char="•"/>
            </a:pPr>
            <a:r>
              <a:rPr lang="en-US" sz="1600">
                <a:solidFill>
                  <a:schemeClr val="tx1"/>
                </a:solidFill>
                <a:latin typeface="+mn-lt"/>
                <a:cs typeface="+mn-cs"/>
              </a:rPr>
              <a:t>Identifying the surroundings.</a:t>
            </a:r>
          </a:p>
          <a:p>
            <a:pPr indent="-228600" defTabSz="914400" eaLnBrk="1" hangingPunct="1">
              <a:lnSpc>
                <a:spcPct val="90000"/>
              </a:lnSpc>
              <a:spcAft>
                <a:spcPts val="600"/>
              </a:spcAft>
              <a:buFont typeface="Arial" panose="020B0604020202020204" pitchFamily="34" charset="0"/>
              <a:buChar char="•"/>
            </a:pPr>
            <a:r>
              <a:rPr lang="en-US" sz="1600">
                <a:solidFill>
                  <a:schemeClr val="tx1"/>
                </a:solidFill>
                <a:latin typeface="+mn-lt"/>
                <a:cs typeface="+mn-cs"/>
              </a:rPr>
              <a:t>Recognizing the objects. </a:t>
            </a:r>
          </a:p>
          <a:p>
            <a:pPr indent="-228600" defTabSz="914400" eaLnBrk="1" hangingPunct="1">
              <a:lnSpc>
                <a:spcPct val="90000"/>
              </a:lnSpc>
              <a:spcAft>
                <a:spcPts val="600"/>
              </a:spcAft>
              <a:buFont typeface="Arial" panose="020B0604020202020204" pitchFamily="34" charset="0"/>
              <a:buChar char="•"/>
            </a:pPr>
            <a:r>
              <a:rPr lang="en-US" sz="1600">
                <a:solidFill>
                  <a:schemeClr val="tx1"/>
                </a:solidFill>
                <a:latin typeface="+mn-lt"/>
                <a:cs typeface="+mn-cs"/>
              </a:rPr>
              <a:t>Identifying a person</a:t>
            </a:r>
          </a:p>
          <a:p>
            <a:pPr indent="-228600" defTabSz="914400" eaLnBrk="1" hangingPunct="1">
              <a:lnSpc>
                <a:spcPct val="90000"/>
              </a:lnSpc>
              <a:spcAft>
                <a:spcPts val="600"/>
              </a:spcAft>
              <a:buFont typeface="Arial" panose="020B0604020202020204" pitchFamily="34" charset="0"/>
              <a:buChar char="•"/>
            </a:pPr>
            <a:r>
              <a:rPr lang="en-US" sz="1600">
                <a:solidFill>
                  <a:schemeClr val="tx1"/>
                </a:solidFill>
                <a:latin typeface="+mn-lt"/>
                <a:cs typeface="+mn-cs"/>
              </a:rPr>
              <a:t>Finding visual patterns.. etc</a:t>
            </a:r>
          </a:p>
        </p:txBody>
      </p:sp>
    </p:spTree>
    <p:extLst>
      <p:ext uri="{BB962C8B-B14F-4D97-AF65-F5344CB8AC3E}">
        <p14:creationId xmlns:p14="http://schemas.microsoft.com/office/powerpoint/2010/main" val="3099082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1">
            <a:extLst>
              <a:ext uri="{FF2B5EF4-FFF2-40B4-BE49-F238E27FC236}">
                <a16:creationId xmlns:a16="http://schemas.microsoft.com/office/drawing/2014/main" id="{258DAC7F-BFE7-46C0-85CE-DC8314BB78B2}"/>
              </a:ext>
            </a:extLst>
          </p:cNvPr>
          <p:cNvSpPr txBox="1">
            <a:spLocks noChangeArrowheads="1"/>
          </p:cNvSpPr>
          <p:nvPr/>
        </p:nvSpPr>
        <p:spPr bwMode="auto">
          <a:xfrm>
            <a:off x="457200" y="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eaLnBrk="1" hangingPunct="1">
              <a:buClrTx/>
              <a:buFontTx/>
              <a:buNone/>
            </a:pPr>
            <a:r>
              <a:rPr lang="en-US" altLang="en-US" sz="4000">
                <a:solidFill>
                  <a:srgbClr val="000000"/>
                </a:solidFill>
              </a:rPr>
              <a:t>Vision is really hard</a:t>
            </a:r>
          </a:p>
        </p:txBody>
      </p:sp>
      <p:sp>
        <p:nvSpPr>
          <p:cNvPr id="30723" name="Text Box 2">
            <a:extLst>
              <a:ext uri="{FF2B5EF4-FFF2-40B4-BE49-F238E27FC236}">
                <a16:creationId xmlns:a16="http://schemas.microsoft.com/office/drawing/2014/main" id="{A6D193B4-34F8-480A-86AE-67FFE2530745}"/>
              </a:ext>
            </a:extLst>
          </p:cNvPr>
          <p:cNvSpPr txBox="1">
            <a:spLocks noChangeArrowheads="1"/>
          </p:cNvSpPr>
          <p:nvPr/>
        </p:nvSpPr>
        <p:spPr bwMode="auto">
          <a:xfrm>
            <a:off x="347663" y="1295400"/>
            <a:ext cx="8262937"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Calibri" panose="020F0502020204030204" pitchFamily="34" charset="0"/>
                <a:cs typeface="DejaVu Sans" charset="0"/>
              </a:defRPr>
            </a:lvl9pPr>
          </a:lstStyle>
          <a:p>
            <a:pPr eaLnBrk="1" hangingPunct="1">
              <a:spcBef>
                <a:spcPts val="800"/>
              </a:spcBef>
              <a:buFont typeface="Arial" panose="020B0604020202020204" pitchFamily="34" charset="0"/>
              <a:buChar char="•"/>
            </a:pPr>
            <a:r>
              <a:rPr lang="en-US" altLang="en-US" sz="3200">
                <a:solidFill>
                  <a:srgbClr val="000000"/>
                </a:solidFill>
              </a:rPr>
              <a:t>Vision is an amazing feat of natural intelligence	</a:t>
            </a:r>
          </a:p>
          <a:p>
            <a:pPr lvl="1" eaLnBrk="1" hangingPunct="1">
              <a:spcBef>
                <a:spcPts val="600"/>
              </a:spcBef>
              <a:buFont typeface="Arial" panose="020B0604020202020204" pitchFamily="34" charset="0"/>
              <a:buChar char="–"/>
            </a:pPr>
            <a:r>
              <a:rPr lang="en-US" altLang="en-US" sz="2400">
                <a:solidFill>
                  <a:srgbClr val="000000"/>
                </a:solidFill>
              </a:rPr>
              <a:t>Visual cortex occupies about 50% of Macaque brain</a:t>
            </a:r>
          </a:p>
          <a:p>
            <a:pPr lvl="1" eaLnBrk="1" hangingPunct="1">
              <a:spcBef>
                <a:spcPts val="600"/>
              </a:spcBef>
              <a:buFont typeface="Arial" panose="020B0604020202020204" pitchFamily="34" charset="0"/>
              <a:buChar char="–"/>
            </a:pPr>
            <a:r>
              <a:rPr lang="en-US" altLang="en-US" sz="2400">
                <a:solidFill>
                  <a:srgbClr val="000000"/>
                </a:solidFill>
              </a:rPr>
              <a:t>More human brain devoted to vision than anything else</a:t>
            </a:r>
          </a:p>
        </p:txBody>
      </p:sp>
      <p:pic>
        <p:nvPicPr>
          <p:cNvPr id="30724" name="Picture 3">
            <a:extLst>
              <a:ext uri="{FF2B5EF4-FFF2-40B4-BE49-F238E27FC236}">
                <a16:creationId xmlns:a16="http://schemas.microsoft.com/office/drawing/2014/main" id="{218080BD-6D57-416B-B3F1-0D7BBA311A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657600"/>
            <a:ext cx="2070100" cy="304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5" name="AutoShape 4">
            <a:extLst>
              <a:ext uri="{FF2B5EF4-FFF2-40B4-BE49-F238E27FC236}">
                <a16:creationId xmlns:a16="http://schemas.microsoft.com/office/drawing/2014/main" id="{B78045E6-9897-4030-9D96-4A228244342F}"/>
              </a:ext>
            </a:extLst>
          </p:cNvPr>
          <p:cNvSpPr>
            <a:spLocks noChangeArrowheads="1"/>
          </p:cNvSpPr>
          <p:nvPr/>
        </p:nvSpPr>
        <p:spPr bwMode="auto">
          <a:xfrm>
            <a:off x="5105400" y="3657600"/>
            <a:ext cx="2438400" cy="1371600"/>
          </a:xfrm>
          <a:custGeom>
            <a:avLst/>
            <a:gdLst>
              <a:gd name="T0" fmla="*/ 137519438 w 43200"/>
              <a:gd name="T1" fmla="*/ 21774150 h 43200"/>
              <a:gd name="T2" fmla="*/ 68817067 w 43200"/>
              <a:gd name="T3" fmla="*/ 43501945 h 43200"/>
              <a:gd name="T4" fmla="*/ 426946 w 43200"/>
              <a:gd name="T5" fmla="*/ 21774150 h 43200"/>
              <a:gd name="T6" fmla="*/ 68817067 w 43200"/>
              <a:gd name="T7" fmla="*/ 2489930 h 43200"/>
              <a:gd name="T8" fmla="*/ 0 60000 65536"/>
              <a:gd name="T9" fmla="*/ 0 60000 65536"/>
              <a:gd name="T10" fmla="*/ 0 60000 65536"/>
              <a:gd name="T11" fmla="*/ 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1"/>
                  <a:pt x="12969" y="4376"/>
                  <a:pt x="14005" y="5201"/>
                </a:cubicBezTo>
                <a:lnTo>
                  <a:pt x="14005" y="5202"/>
                </a:lnTo>
                <a:cubicBezTo>
                  <a:pt x="14930" y="2828"/>
                  <a:pt x="16742" y="1344"/>
                  <a:pt x="18715" y="1344"/>
                </a:cubicBezTo>
                <a:cubicBezTo>
                  <a:pt x="20114" y="1344"/>
                  <a:pt x="21458" y="2093"/>
                  <a:pt x="22456" y="3431"/>
                </a:cubicBezTo>
                <a:lnTo>
                  <a:pt x="22456" y="3432"/>
                </a:lnTo>
                <a:cubicBezTo>
                  <a:pt x="23194" y="1415"/>
                  <a:pt x="24707" y="141"/>
                  <a:pt x="26362" y="141"/>
                </a:cubicBezTo>
                <a:cubicBezTo>
                  <a:pt x="27723" y="141"/>
                  <a:pt x="29007" y="1006"/>
                  <a:pt x="29832" y="2481"/>
                </a:cubicBezTo>
                <a:lnTo>
                  <a:pt x="29832" y="2480"/>
                </a:lnTo>
                <a:cubicBezTo>
                  <a:pt x="30755" y="1002"/>
                  <a:pt x="32110" y="150"/>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6"/>
                </a:cubicBezTo>
                <a:cubicBezTo>
                  <a:pt x="30535" y="38006"/>
                  <a:pt x="29474" y="37593"/>
                  <a:pt x="28555" y="36813"/>
                </a:cubicBezTo>
                <a:lnTo>
                  <a:pt x="28556" y="36813"/>
                </a:lnTo>
                <a:cubicBezTo>
                  <a:pt x="27694" y="40699"/>
                  <a:pt x="25069" y="43357"/>
                  <a:pt x="22094" y="43357"/>
                </a:cubicBezTo>
                <a:cubicBezTo>
                  <a:pt x="19839" y="43357"/>
                  <a:pt x="17733" y="41821"/>
                  <a:pt x="16480" y="39263"/>
                </a:cubicBezTo>
                <a:lnTo>
                  <a:pt x="16480" y="39264"/>
                </a:lnTo>
                <a:cubicBezTo>
                  <a:pt x="15279" y="40250"/>
                  <a:pt x="13904" y="40770"/>
                  <a:pt x="12503" y="40770"/>
                </a:cubicBezTo>
                <a:cubicBezTo>
                  <a:pt x="9735" y="40770"/>
                  <a:pt x="7180" y="38748"/>
                  <a:pt x="5804" y="35469"/>
                </a:cubicBezTo>
                <a:lnTo>
                  <a:pt x="5803" y="35469"/>
                </a:lnTo>
                <a:cubicBezTo>
                  <a:pt x="5635" y="35496"/>
                  <a:pt x="5465" y="35509"/>
                  <a:pt x="5296" y="35509"/>
                </a:cubicBezTo>
                <a:cubicBezTo>
                  <a:pt x="2888" y="35510"/>
                  <a:pt x="936" y="32860"/>
                  <a:pt x="936" y="29592"/>
                </a:cubicBezTo>
                <a:cubicBezTo>
                  <a:pt x="936" y="28090"/>
                  <a:pt x="1356" y="26644"/>
                  <a:pt x="2112" y="25547"/>
                </a:cubicBezTo>
                <a:lnTo>
                  <a:pt x="2113" y="25547"/>
                </a:lnTo>
                <a:cubicBezTo>
                  <a:pt x="781" y="24481"/>
                  <a:pt x="-36" y="22528"/>
                  <a:pt x="-36" y="20418"/>
                </a:cubicBezTo>
                <a:cubicBezTo>
                  <a:pt x="-36" y="17370"/>
                  <a:pt x="1647" y="14817"/>
                  <a:pt x="3863" y="14504"/>
                </a:cubicBezTo>
                <a:lnTo>
                  <a:pt x="3900" y="14370"/>
                </a:lnTo>
                <a:close/>
              </a:path>
              <a:path w="43200" h="43200" fill="none">
                <a:moveTo>
                  <a:pt x="4693" y="26177"/>
                </a:moveTo>
                <a:lnTo>
                  <a:pt x="4693" y="26177"/>
                </a:lnTo>
                <a:cubicBezTo>
                  <a:pt x="4580" y="26189"/>
                  <a:pt x="4468" y="26194"/>
                  <a:pt x="4356" y="26194"/>
                </a:cubicBezTo>
                <a:cubicBezTo>
                  <a:pt x="3584" y="26194"/>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DCE6F2"/>
          </a:solidFill>
          <a:ln w="9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DejaVu Sans" charset="0"/>
              </a:defRPr>
            </a:lvl9pPr>
          </a:lstStyle>
          <a:p>
            <a:pPr algn="ctr" eaLnBrk="1" hangingPunct="1">
              <a:buClrTx/>
              <a:buFontTx/>
              <a:buNone/>
            </a:pPr>
            <a:r>
              <a:rPr lang="en-US" altLang="en-US" sz="2000">
                <a:solidFill>
                  <a:srgbClr val="000000"/>
                </a:solidFill>
                <a:latin typeface="Comic Sans MS" panose="030F0702030302020204" pitchFamily="66" charset="0"/>
              </a:rPr>
              <a:t>Is that a queen or a bishop?</a:t>
            </a:r>
          </a:p>
        </p:txBody>
      </p:sp>
      <p:sp>
        <p:nvSpPr>
          <p:cNvPr id="30726" name="Freeform 5">
            <a:extLst>
              <a:ext uri="{FF2B5EF4-FFF2-40B4-BE49-F238E27FC236}">
                <a16:creationId xmlns:a16="http://schemas.microsoft.com/office/drawing/2014/main" id="{8A1C198B-AD65-427B-9DCF-C913EFA3AEA7}"/>
              </a:ext>
            </a:extLst>
          </p:cNvPr>
          <p:cNvSpPr>
            <a:spLocks noChangeArrowheads="1"/>
          </p:cNvSpPr>
          <p:nvPr/>
        </p:nvSpPr>
        <p:spPr bwMode="auto">
          <a:xfrm>
            <a:off x="4343400" y="3886200"/>
            <a:ext cx="152400" cy="152400"/>
          </a:xfrm>
          <a:custGeom>
            <a:avLst/>
            <a:gdLst>
              <a:gd name="T0" fmla="*/ 537185 w 43200"/>
              <a:gd name="T1" fmla="*/ 268817 h 43200"/>
              <a:gd name="T2" fmla="*/ 268817 w 43200"/>
              <a:gd name="T3" fmla="*/ 537062 h 43200"/>
              <a:gd name="T4" fmla="*/ 1669 w 43200"/>
              <a:gd name="T5" fmla="*/ 268817 h 43200"/>
              <a:gd name="T6" fmla="*/ 268817 w 43200"/>
              <a:gd name="T7" fmla="*/ 30741 h 43200"/>
              <a:gd name="T8" fmla="*/ 0 60000 65536"/>
              <a:gd name="T9" fmla="*/ 0 60000 65536"/>
              <a:gd name="T10" fmla="*/ 0 60000 65536"/>
              <a:gd name="T11" fmla="*/ 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1"/>
                  <a:pt x="12969" y="4376"/>
                  <a:pt x="14005" y="5201"/>
                </a:cubicBezTo>
                <a:lnTo>
                  <a:pt x="14005" y="5202"/>
                </a:lnTo>
                <a:cubicBezTo>
                  <a:pt x="14930" y="2828"/>
                  <a:pt x="16742" y="1344"/>
                  <a:pt x="18715" y="1344"/>
                </a:cubicBezTo>
                <a:cubicBezTo>
                  <a:pt x="20114" y="1344"/>
                  <a:pt x="21458" y="2093"/>
                  <a:pt x="22456" y="3431"/>
                </a:cubicBezTo>
                <a:lnTo>
                  <a:pt x="22456" y="3432"/>
                </a:lnTo>
                <a:cubicBezTo>
                  <a:pt x="23194" y="1415"/>
                  <a:pt x="24707" y="141"/>
                  <a:pt x="26362" y="141"/>
                </a:cubicBezTo>
                <a:cubicBezTo>
                  <a:pt x="27723" y="141"/>
                  <a:pt x="29007" y="1006"/>
                  <a:pt x="29832" y="2481"/>
                </a:cubicBezTo>
                <a:lnTo>
                  <a:pt x="29832" y="2480"/>
                </a:lnTo>
                <a:cubicBezTo>
                  <a:pt x="30755" y="1002"/>
                  <a:pt x="32110" y="150"/>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6"/>
                </a:cubicBezTo>
                <a:cubicBezTo>
                  <a:pt x="30535" y="38006"/>
                  <a:pt x="29474" y="37593"/>
                  <a:pt x="28555" y="36813"/>
                </a:cubicBezTo>
                <a:lnTo>
                  <a:pt x="28556" y="36813"/>
                </a:lnTo>
                <a:cubicBezTo>
                  <a:pt x="27694" y="40699"/>
                  <a:pt x="25069" y="43357"/>
                  <a:pt x="22094" y="43357"/>
                </a:cubicBezTo>
                <a:cubicBezTo>
                  <a:pt x="19839" y="43357"/>
                  <a:pt x="17733" y="41821"/>
                  <a:pt x="16480" y="39263"/>
                </a:cubicBezTo>
                <a:lnTo>
                  <a:pt x="16480" y="39264"/>
                </a:lnTo>
                <a:cubicBezTo>
                  <a:pt x="15279" y="40250"/>
                  <a:pt x="13904" y="40770"/>
                  <a:pt x="12503" y="40770"/>
                </a:cubicBezTo>
                <a:cubicBezTo>
                  <a:pt x="9735" y="40770"/>
                  <a:pt x="7180" y="38748"/>
                  <a:pt x="5804" y="35469"/>
                </a:cubicBezTo>
                <a:lnTo>
                  <a:pt x="5803" y="35469"/>
                </a:lnTo>
                <a:cubicBezTo>
                  <a:pt x="5635" y="35496"/>
                  <a:pt x="5465" y="35509"/>
                  <a:pt x="5296" y="35509"/>
                </a:cubicBezTo>
                <a:cubicBezTo>
                  <a:pt x="2888" y="35510"/>
                  <a:pt x="936" y="32860"/>
                  <a:pt x="936" y="29592"/>
                </a:cubicBezTo>
                <a:cubicBezTo>
                  <a:pt x="936" y="28090"/>
                  <a:pt x="1356" y="26644"/>
                  <a:pt x="2112" y="25547"/>
                </a:cubicBezTo>
                <a:lnTo>
                  <a:pt x="2113" y="25547"/>
                </a:lnTo>
                <a:cubicBezTo>
                  <a:pt x="781" y="24481"/>
                  <a:pt x="-36" y="22528"/>
                  <a:pt x="-36" y="20418"/>
                </a:cubicBezTo>
                <a:cubicBezTo>
                  <a:pt x="-36" y="17370"/>
                  <a:pt x="1647" y="14817"/>
                  <a:pt x="3863" y="14504"/>
                </a:cubicBezTo>
                <a:lnTo>
                  <a:pt x="3900" y="14370"/>
                </a:lnTo>
                <a:close/>
              </a:path>
              <a:path w="43200" h="43200" fill="none">
                <a:moveTo>
                  <a:pt x="4693" y="26177"/>
                </a:moveTo>
                <a:lnTo>
                  <a:pt x="4693" y="26177"/>
                </a:lnTo>
                <a:cubicBezTo>
                  <a:pt x="4580" y="26189"/>
                  <a:pt x="4468" y="26194"/>
                  <a:pt x="4356" y="26194"/>
                </a:cubicBezTo>
                <a:cubicBezTo>
                  <a:pt x="3584" y="26194"/>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DCE6F2"/>
          </a:solidFill>
          <a:ln w="9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27" name="Freeform 6">
            <a:extLst>
              <a:ext uri="{FF2B5EF4-FFF2-40B4-BE49-F238E27FC236}">
                <a16:creationId xmlns:a16="http://schemas.microsoft.com/office/drawing/2014/main" id="{8EFEA73A-17FD-4384-A43F-BED220BE0425}"/>
              </a:ext>
            </a:extLst>
          </p:cNvPr>
          <p:cNvSpPr>
            <a:spLocks noChangeArrowheads="1"/>
          </p:cNvSpPr>
          <p:nvPr/>
        </p:nvSpPr>
        <p:spPr bwMode="auto">
          <a:xfrm>
            <a:off x="4724400" y="3886200"/>
            <a:ext cx="304800" cy="228600"/>
          </a:xfrm>
          <a:custGeom>
            <a:avLst/>
            <a:gdLst>
              <a:gd name="T0" fmla="*/ 2148741 w 43200"/>
              <a:gd name="T1" fmla="*/ 604838 h 43200"/>
              <a:gd name="T2" fmla="*/ 1075267 w 43200"/>
              <a:gd name="T3" fmla="*/ 1208389 h 43200"/>
              <a:gd name="T4" fmla="*/ 6668 w 43200"/>
              <a:gd name="T5" fmla="*/ 604838 h 43200"/>
              <a:gd name="T6" fmla="*/ 1075267 w 43200"/>
              <a:gd name="T7" fmla="*/ 69162 h 43200"/>
              <a:gd name="T8" fmla="*/ 0 60000 65536"/>
              <a:gd name="T9" fmla="*/ 0 60000 65536"/>
              <a:gd name="T10" fmla="*/ 0 60000 65536"/>
              <a:gd name="T11" fmla="*/ 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1"/>
                  <a:pt x="12969" y="4376"/>
                  <a:pt x="14005" y="5201"/>
                </a:cubicBezTo>
                <a:lnTo>
                  <a:pt x="14005" y="5202"/>
                </a:lnTo>
                <a:cubicBezTo>
                  <a:pt x="14930" y="2828"/>
                  <a:pt x="16742" y="1344"/>
                  <a:pt x="18715" y="1344"/>
                </a:cubicBezTo>
                <a:cubicBezTo>
                  <a:pt x="20114" y="1344"/>
                  <a:pt x="21458" y="2093"/>
                  <a:pt x="22456" y="3431"/>
                </a:cubicBezTo>
                <a:lnTo>
                  <a:pt x="22456" y="3432"/>
                </a:lnTo>
                <a:cubicBezTo>
                  <a:pt x="23194" y="1415"/>
                  <a:pt x="24707" y="141"/>
                  <a:pt x="26362" y="141"/>
                </a:cubicBezTo>
                <a:cubicBezTo>
                  <a:pt x="27723" y="141"/>
                  <a:pt x="29007" y="1006"/>
                  <a:pt x="29832" y="2481"/>
                </a:cubicBezTo>
                <a:lnTo>
                  <a:pt x="29832" y="2480"/>
                </a:lnTo>
                <a:cubicBezTo>
                  <a:pt x="30755" y="1002"/>
                  <a:pt x="32110" y="150"/>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6"/>
                </a:cubicBezTo>
                <a:cubicBezTo>
                  <a:pt x="30535" y="38006"/>
                  <a:pt x="29474" y="37593"/>
                  <a:pt x="28555" y="36813"/>
                </a:cubicBezTo>
                <a:lnTo>
                  <a:pt x="28556" y="36813"/>
                </a:lnTo>
                <a:cubicBezTo>
                  <a:pt x="27694" y="40699"/>
                  <a:pt x="25069" y="43357"/>
                  <a:pt x="22094" y="43357"/>
                </a:cubicBezTo>
                <a:cubicBezTo>
                  <a:pt x="19839" y="43357"/>
                  <a:pt x="17733" y="41821"/>
                  <a:pt x="16480" y="39263"/>
                </a:cubicBezTo>
                <a:lnTo>
                  <a:pt x="16480" y="39264"/>
                </a:lnTo>
                <a:cubicBezTo>
                  <a:pt x="15279" y="40250"/>
                  <a:pt x="13904" y="40770"/>
                  <a:pt x="12503" y="40770"/>
                </a:cubicBezTo>
                <a:cubicBezTo>
                  <a:pt x="9735" y="40770"/>
                  <a:pt x="7180" y="38748"/>
                  <a:pt x="5804" y="35469"/>
                </a:cubicBezTo>
                <a:lnTo>
                  <a:pt x="5803" y="35469"/>
                </a:lnTo>
                <a:cubicBezTo>
                  <a:pt x="5635" y="35496"/>
                  <a:pt x="5465" y="35509"/>
                  <a:pt x="5296" y="35509"/>
                </a:cubicBezTo>
                <a:cubicBezTo>
                  <a:pt x="2888" y="35510"/>
                  <a:pt x="936" y="32860"/>
                  <a:pt x="936" y="29592"/>
                </a:cubicBezTo>
                <a:cubicBezTo>
                  <a:pt x="936" y="28090"/>
                  <a:pt x="1356" y="26644"/>
                  <a:pt x="2112" y="25547"/>
                </a:cubicBezTo>
                <a:lnTo>
                  <a:pt x="2113" y="25547"/>
                </a:lnTo>
                <a:cubicBezTo>
                  <a:pt x="781" y="24481"/>
                  <a:pt x="-36" y="22528"/>
                  <a:pt x="-36" y="20418"/>
                </a:cubicBezTo>
                <a:cubicBezTo>
                  <a:pt x="-36" y="17370"/>
                  <a:pt x="1647" y="14817"/>
                  <a:pt x="3863" y="14504"/>
                </a:cubicBezTo>
                <a:lnTo>
                  <a:pt x="3900" y="14370"/>
                </a:lnTo>
                <a:close/>
              </a:path>
              <a:path w="43200" h="43200" fill="none">
                <a:moveTo>
                  <a:pt x="4693" y="26177"/>
                </a:moveTo>
                <a:lnTo>
                  <a:pt x="4693" y="26177"/>
                </a:lnTo>
                <a:cubicBezTo>
                  <a:pt x="4580" y="26189"/>
                  <a:pt x="4468" y="26194"/>
                  <a:pt x="4356" y="26194"/>
                </a:cubicBezTo>
                <a:cubicBezTo>
                  <a:pt x="3584" y="26194"/>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DCE6F2"/>
          </a:solidFill>
          <a:ln w="9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8B5038-D3B4-4408-81C0-072320F55A09}"/>
              </a:ext>
            </a:extLst>
          </p:cNvPr>
          <p:cNvSpPr txBox="1"/>
          <p:nvPr/>
        </p:nvSpPr>
        <p:spPr>
          <a:xfrm>
            <a:off x="131523" y="-4175"/>
            <a:ext cx="5968651" cy="5786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tx2">
                    <a:lumMod val="75000"/>
                    <a:lumOff val="25000"/>
                  </a:schemeClr>
                </a:solidFill>
                <a:latin typeface="Calibri"/>
              </a:rPr>
              <a:t>Hardware and tools used:</a:t>
            </a:r>
          </a:p>
          <a:p>
            <a:endParaRPr lang="en-US" dirty="0">
              <a:solidFill>
                <a:schemeClr val="tx2">
                  <a:lumMod val="75000"/>
                  <a:lumOff val="25000"/>
                </a:schemeClr>
              </a:solidFill>
            </a:endParaRPr>
          </a:p>
          <a:p>
            <a:r>
              <a:rPr lang="en-US">
                <a:solidFill>
                  <a:schemeClr val="tx2">
                    <a:lumMod val="75000"/>
                    <a:lumOff val="25000"/>
                  </a:schemeClr>
                </a:solidFill>
                <a:latin typeface="Calibri"/>
              </a:rPr>
              <a:t>Hardware:</a:t>
            </a:r>
            <a:endParaRPr lang="en-US" dirty="0">
              <a:solidFill>
                <a:schemeClr val="tx2">
                  <a:lumMod val="75000"/>
                  <a:lumOff val="25000"/>
                </a:schemeClr>
              </a:solidFill>
            </a:endParaRPr>
          </a:p>
          <a:p>
            <a:pPr marL="285750" indent="-285750">
              <a:buFont typeface="Arial"/>
              <a:buChar char="•"/>
            </a:pPr>
            <a:r>
              <a:rPr lang="en-US">
                <a:solidFill>
                  <a:schemeClr val="tx2">
                    <a:lumMod val="75000"/>
                    <a:lumOff val="25000"/>
                  </a:schemeClr>
                </a:solidFill>
                <a:latin typeface="Calibri"/>
                <a:cs typeface="Calibri"/>
              </a:rPr>
              <a:t>Cloud based</a:t>
            </a:r>
            <a:endParaRPr lang="en-US" dirty="0">
              <a:solidFill>
                <a:schemeClr val="tx2">
                  <a:lumMod val="75000"/>
                  <a:lumOff val="25000"/>
                </a:schemeClr>
              </a:solidFill>
              <a:latin typeface="Calibri"/>
              <a:cs typeface="Calibri"/>
            </a:endParaRPr>
          </a:p>
          <a:p>
            <a:pPr marL="285750" indent="-285750">
              <a:buFont typeface="Arial"/>
              <a:buChar char="•"/>
            </a:pPr>
            <a:r>
              <a:rPr lang="en-US">
                <a:solidFill>
                  <a:schemeClr val="tx2">
                    <a:lumMod val="75000"/>
                    <a:lumOff val="25000"/>
                  </a:schemeClr>
                </a:solidFill>
                <a:latin typeface="Calibri"/>
                <a:cs typeface="Calibri"/>
              </a:rPr>
              <a:t>Specially designed for image processing</a:t>
            </a:r>
            <a:endParaRPr lang="en-US" dirty="0">
              <a:solidFill>
                <a:schemeClr val="tx2">
                  <a:lumMod val="75000"/>
                  <a:lumOff val="25000"/>
                </a:schemeClr>
              </a:solidFill>
              <a:latin typeface="Calibri"/>
              <a:cs typeface="Calibri"/>
            </a:endParaRPr>
          </a:p>
          <a:p>
            <a:pPr marL="285750" indent="-285750">
              <a:buFont typeface="Arial"/>
              <a:buChar char="•"/>
            </a:pPr>
            <a:r>
              <a:rPr lang="en-US">
                <a:solidFill>
                  <a:schemeClr val="tx2">
                    <a:lumMod val="75000"/>
                    <a:lumOff val="25000"/>
                  </a:schemeClr>
                </a:solidFill>
                <a:latin typeface="Calibri"/>
                <a:cs typeface="Calibri"/>
              </a:rPr>
              <a:t>Supports machine learning algorithms</a:t>
            </a:r>
            <a:endParaRPr lang="en-US" dirty="0">
              <a:solidFill>
                <a:schemeClr val="tx2">
                  <a:lumMod val="75000"/>
                  <a:lumOff val="25000"/>
                </a:schemeClr>
              </a:solidFill>
              <a:latin typeface="Calibri"/>
              <a:cs typeface="Calibri"/>
            </a:endParaRPr>
          </a:p>
          <a:p>
            <a:pPr marL="285750" indent="-285750">
              <a:buFont typeface="Arial"/>
              <a:buChar char="•"/>
            </a:pPr>
            <a:r>
              <a:rPr lang="en-US">
                <a:solidFill>
                  <a:schemeClr val="tx2">
                    <a:lumMod val="75000"/>
                    <a:lumOff val="25000"/>
                  </a:schemeClr>
                </a:solidFill>
                <a:latin typeface="Calibri"/>
                <a:cs typeface="Calibri"/>
              </a:rPr>
              <a:t>Extremely powerful hardwares-billions of times faster than a normal computer.</a:t>
            </a:r>
            <a:endParaRPr lang="en-US" dirty="0">
              <a:solidFill>
                <a:schemeClr val="tx2">
                  <a:lumMod val="75000"/>
                  <a:lumOff val="25000"/>
                </a:schemeClr>
              </a:solidFill>
              <a:latin typeface="Calibri"/>
              <a:cs typeface="Calibri"/>
            </a:endParaRPr>
          </a:p>
          <a:p>
            <a:endParaRPr lang="en-US" dirty="0">
              <a:solidFill>
                <a:schemeClr val="tx2">
                  <a:lumMod val="75000"/>
                  <a:lumOff val="25000"/>
                </a:schemeClr>
              </a:solidFill>
              <a:latin typeface="Calibri"/>
              <a:cs typeface="Calibri"/>
            </a:endParaRPr>
          </a:p>
          <a:p>
            <a:r>
              <a:rPr lang="en-US">
                <a:solidFill>
                  <a:schemeClr val="tx2">
                    <a:lumMod val="75000"/>
                    <a:lumOff val="25000"/>
                  </a:schemeClr>
                </a:solidFill>
                <a:latin typeface="Calibri"/>
                <a:cs typeface="Calibri"/>
              </a:rPr>
              <a:t>Tools and software required:</a:t>
            </a:r>
            <a:endParaRPr lang="en-US" dirty="0">
              <a:solidFill>
                <a:schemeClr val="tx2">
                  <a:lumMod val="75000"/>
                  <a:lumOff val="25000"/>
                </a:schemeClr>
              </a:solidFill>
              <a:latin typeface="Calibri"/>
              <a:cs typeface="Calibri"/>
            </a:endParaRPr>
          </a:p>
          <a:p>
            <a:pPr marL="285750" indent="-285750">
              <a:buFont typeface="Arial"/>
              <a:buChar char="•"/>
            </a:pPr>
            <a:r>
              <a:rPr lang="en-US">
                <a:solidFill>
                  <a:schemeClr val="tx2">
                    <a:lumMod val="75000"/>
                    <a:lumOff val="25000"/>
                  </a:schemeClr>
                </a:solidFill>
                <a:latin typeface="Calibri"/>
                <a:cs typeface="Calibri"/>
              </a:rPr>
              <a:t>OpenCV. This is a well-known library, a multi-platform </a:t>
            </a:r>
            <a:r>
              <a:rPr lang="en-US" b="1">
                <a:solidFill>
                  <a:schemeClr val="tx2">
                    <a:lumMod val="75000"/>
                    <a:lumOff val="25000"/>
                  </a:schemeClr>
                </a:solidFill>
                <a:latin typeface="Calibri"/>
                <a:cs typeface="Calibri"/>
              </a:rPr>
              <a:t>tool</a:t>
            </a:r>
            <a:r>
              <a:rPr lang="en-US">
                <a:solidFill>
                  <a:schemeClr val="tx2">
                    <a:lumMod val="75000"/>
                    <a:lumOff val="25000"/>
                  </a:schemeClr>
                </a:solidFill>
                <a:latin typeface="Calibri"/>
                <a:cs typeface="Calibri"/>
              </a:rPr>
              <a:t> which covers fundamental strategies and algorithms to play out image and video processing tasks. ...</a:t>
            </a:r>
            <a:endParaRPr lang="en-US" dirty="0">
              <a:solidFill>
                <a:schemeClr val="tx2">
                  <a:lumMod val="75000"/>
                  <a:lumOff val="25000"/>
                </a:schemeClr>
              </a:solidFill>
              <a:latin typeface="Calibri"/>
            </a:endParaRPr>
          </a:p>
          <a:p>
            <a:pPr marL="285750" indent="-285750">
              <a:buFont typeface="Arial"/>
              <a:buChar char="•"/>
            </a:pPr>
            <a:r>
              <a:rPr lang="en-US">
                <a:solidFill>
                  <a:schemeClr val="tx2">
                    <a:lumMod val="75000"/>
                    <a:lumOff val="25000"/>
                  </a:schemeClr>
                </a:solidFill>
                <a:latin typeface="Calibri"/>
                <a:cs typeface="Calibri"/>
              </a:rPr>
              <a:t>Tensorflow. Google's ML and Deep Learning library is quite popular today. ...</a:t>
            </a:r>
            <a:endParaRPr lang="en-US" dirty="0">
              <a:solidFill>
                <a:schemeClr val="tx2">
                  <a:lumMod val="75000"/>
                  <a:lumOff val="25000"/>
                </a:schemeClr>
              </a:solidFill>
              <a:latin typeface="Calibri"/>
            </a:endParaRPr>
          </a:p>
          <a:p>
            <a:pPr marL="285750" indent="-285750">
              <a:buFont typeface="Arial"/>
              <a:buChar char="•"/>
            </a:pPr>
            <a:r>
              <a:rPr lang="en-US">
                <a:solidFill>
                  <a:schemeClr val="tx2">
                    <a:lumMod val="75000"/>
                    <a:lumOff val="25000"/>
                  </a:schemeClr>
                </a:solidFill>
                <a:latin typeface="Calibri"/>
                <a:cs typeface="Calibri"/>
              </a:rPr>
              <a:t>Matlab. ...</a:t>
            </a:r>
            <a:endParaRPr lang="en-US" dirty="0">
              <a:solidFill>
                <a:schemeClr val="tx2">
                  <a:lumMod val="75000"/>
                  <a:lumOff val="25000"/>
                </a:schemeClr>
              </a:solidFill>
              <a:latin typeface="Calibri"/>
            </a:endParaRPr>
          </a:p>
          <a:p>
            <a:pPr marL="285750" indent="-285750">
              <a:buFont typeface="Arial"/>
              <a:buChar char="•"/>
            </a:pPr>
            <a:r>
              <a:rPr lang="en-US">
                <a:solidFill>
                  <a:schemeClr val="tx2">
                    <a:lumMod val="75000"/>
                    <a:lumOff val="25000"/>
                  </a:schemeClr>
                </a:solidFill>
                <a:latin typeface="Calibri"/>
                <a:cs typeface="Calibri"/>
              </a:rPr>
              <a:t>CUDA. ...</a:t>
            </a:r>
            <a:endParaRPr lang="en-US" dirty="0">
              <a:solidFill>
                <a:schemeClr val="tx2">
                  <a:lumMod val="75000"/>
                  <a:lumOff val="25000"/>
                </a:schemeClr>
              </a:solidFill>
              <a:latin typeface="Calibri"/>
            </a:endParaRPr>
          </a:p>
          <a:p>
            <a:pPr marL="285750" indent="-285750">
              <a:buFont typeface="Arial"/>
              <a:buChar char="•"/>
            </a:pPr>
            <a:r>
              <a:rPr lang="en-US">
                <a:solidFill>
                  <a:schemeClr val="tx2">
                    <a:lumMod val="75000"/>
                    <a:lumOff val="25000"/>
                  </a:schemeClr>
                </a:solidFill>
                <a:latin typeface="Calibri"/>
                <a:cs typeface="Calibri"/>
              </a:rPr>
              <a:t>Theano. ...</a:t>
            </a:r>
            <a:endParaRPr lang="en-US" dirty="0">
              <a:solidFill>
                <a:schemeClr val="tx2">
                  <a:lumMod val="75000"/>
                  <a:lumOff val="25000"/>
                </a:schemeClr>
              </a:solidFill>
              <a:latin typeface="Calibri"/>
            </a:endParaRPr>
          </a:p>
          <a:p>
            <a:pPr marL="285750" indent="-285750">
              <a:buFont typeface="Arial"/>
              <a:buChar char="•"/>
            </a:pPr>
            <a:r>
              <a:rPr lang="en-US">
                <a:solidFill>
                  <a:schemeClr val="tx2">
                    <a:lumMod val="75000"/>
                    <a:lumOff val="25000"/>
                  </a:schemeClr>
                </a:solidFill>
                <a:latin typeface="Calibri"/>
                <a:cs typeface="Calibri"/>
              </a:rPr>
              <a:t>Keras.</a:t>
            </a:r>
            <a:endParaRPr lang="en-US" dirty="0">
              <a:solidFill>
                <a:schemeClr val="tx2">
                  <a:lumMod val="75000"/>
                  <a:lumOff val="25000"/>
                </a:schemeClr>
              </a:solidFill>
              <a:latin typeface="Calibri"/>
            </a:endParaRPr>
          </a:p>
          <a:p>
            <a:endParaRPr lang="en-US" dirty="0">
              <a:solidFill>
                <a:schemeClr val="tx2">
                  <a:lumMod val="75000"/>
                  <a:lumOff val="25000"/>
                </a:schemeClr>
              </a:solidFill>
            </a:endParaRPr>
          </a:p>
        </p:txBody>
      </p:sp>
    </p:spTree>
    <p:extLst>
      <p:ext uri="{BB962C8B-B14F-4D97-AF65-F5344CB8AC3E}">
        <p14:creationId xmlns:p14="http://schemas.microsoft.com/office/powerpoint/2010/main" val="3219581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4D1447-BDA5-447C-A0EE-0B58C82787D4}"/>
              </a:ext>
            </a:extLst>
          </p:cNvPr>
          <p:cNvSpPr txBox="1"/>
          <p:nvPr/>
        </p:nvSpPr>
        <p:spPr>
          <a:xfrm>
            <a:off x="5598460" y="1783959"/>
            <a:ext cx="3065480" cy="288911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eaLnBrk="1" hangingPunct="1">
              <a:lnSpc>
                <a:spcPct val="90000"/>
              </a:lnSpc>
              <a:spcAft>
                <a:spcPts val="600"/>
              </a:spcAft>
            </a:pPr>
            <a:r>
              <a:rPr lang="en-US" sz="4700" b="1" i="1" u="sng">
                <a:solidFill>
                  <a:schemeClr val="tx1"/>
                </a:solidFill>
                <a:latin typeface="+mj-lt"/>
                <a:ea typeface="+mj-ea"/>
                <a:cs typeface="+mj-cs"/>
              </a:rPr>
              <a:t>Significance &amp; Applications: </a:t>
            </a:r>
          </a:p>
        </p:txBody>
      </p:sp>
      <p:sp>
        <p:nvSpPr>
          <p:cNvPr id="8" name="Freeform: Shape 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Many question marks on black background">
            <a:extLst>
              <a:ext uri="{FF2B5EF4-FFF2-40B4-BE49-F238E27FC236}">
                <a16:creationId xmlns:a16="http://schemas.microsoft.com/office/drawing/2014/main" id="{B5B6C1CB-89D2-4766-BF9E-08029F385C73}"/>
              </a:ext>
            </a:extLst>
          </p:cNvPr>
          <p:cNvPicPr>
            <a:picLocks noChangeAspect="1"/>
          </p:cNvPicPr>
          <p:nvPr/>
        </p:nvPicPr>
        <p:blipFill rotWithShape="1">
          <a:blip r:embed="rId2"/>
          <a:srcRect l="53194" r="7" b="7"/>
          <a:stretch/>
        </p:blipFill>
        <p:spPr>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499109864"/>
      </p:ext>
    </p:extLst>
  </p:cSld>
  <p:clrMapOvr>
    <a:overrideClrMapping bg1="dk1" tx1="lt1" bg2="dk2" tx2="lt2" accent1="accent1" accent2="accent2" accent3="accent3" accent4="accent4" accent5="accent5" accent6="accent6" hlink="hlink" folHlink="folHlink"/>
  </p:clrMapOvr>
</p:sld>
</file>

<file path=ppt/theme/_rels/theme18.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DejaVu Sans"/>
      </a:majorFont>
      <a:minorFont>
        <a:latin typeface="Calibri"/>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19.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DejaVu Sans"/>
      </a:majorFont>
      <a:minorFont>
        <a:latin typeface="Calibri"/>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DejaVu Sans"/>
      </a:majorFont>
      <a:minorFont>
        <a:latin typeface="Calibri"/>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DejaVu Sans"/>
      </a:majorFont>
      <a:minorFont>
        <a:latin typeface="Calibri"/>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DejaVu San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765</Words>
  <Application>Microsoft Office PowerPoint</Application>
  <PresentationFormat>On-screen Show (4:3)</PresentationFormat>
  <Paragraphs>159</Paragraphs>
  <Slides>28</Slides>
  <Notes>20</Notes>
  <HiddenSlides>1</HiddenSlides>
  <MMClips>0</MMClips>
  <ScaleCrop>false</ScaleCrop>
  <HeadingPairs>
    <vt:vector size="4" baseType="variant">
      <vt:variant>
        <vt:lpstr>Theme</vt:lpstr>
      </vt:variant>
      <vt:variant>
        <vt:i4>18</vt:i4>
      </vt:variant>
      <vt:variant>
        <vt:lpstr>Slide Titles</vt:lpstr>
      </vt:variant>
      <vt:variant>
        <vt:i4>28</vt:i4>
      </vt:variant>
    </vt:vector>
  </HeadingPairs>
  <TitlesOfParts>
    <vt:vector size="46" baseType="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143: Introduction to Computer Vision</dc:title>
  <dc:creator>James Hays</dc:creator>
  <cp:lastModifiedBy>BIMAL PARAJULI</cp:lastModifiedBy>
  <cp:revision>301</cp:revision>
  <cp:lastPrinted>1601-01-01T00:00:00Z</cp:lastPrinted>
  <dcterms:created xsi:type="dcterms:W3CDTF">2006-08-16T00:00:00Z</dcterms:created>
  <dcterms:modified xsi:type="dcterms:W3CDTF">2021-04-14T09:20:07Z</dcterms:modified>
</cp:coreProperties>
</file>